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2"/>
  </p:notesMasterIdLst>
  <p:sldIdLst>
    <p:sldId id="429" r:id="rId2"/>
    <p:sldId id="430" r:id="rId3"/>
    <p:sldId id="398" r:id="rId4"/>
    <p:sldId id="399" r:id="rId5"/>
    <p:sldId id="435" r:id="rId6"/>
    <p:sldId id="445" r:id="rId7"/>
    <p:sldId id="440" r:id="rId8"/>
    <p:sldId id="441" r:id="rId9"/>
    <p:sldId id="434" r:id="rId10"/>
    <p:sldId id="442" r:id="rId11"/>
    <p:sldId id="446" r:id="rId12"/>
    <p:sldId id="443" r:id="rId13"/>
    <p:sldId id="462" r:id="rId14"/>
    <p:sldId id="444" r:id="rId15"/>
    <p:sldId id="464" r:id="rId16"/>
    <p:sldId id="447" r:id="rId17"/>
    <p:sldId id="458" r:id="rId18"/>
    <p:sldId id="448" r:id="rId19"/>
    <p:sldId id="451" r:id="rId20"/>
    <p:sldId id="452" r:id="rId21"/>
    <p:sldId id="453" r:id="rId22"/>
    <p:sldId id="454" r:id="rId23"/>
    <p:sldId id="455" r:id="rId24"/>
    <p:sldId id="456" r:id="rId25"/>
    <p:sldId id="457" r:id="rId26"/>
    <p:sldId id="436" r:id="rId27"/>
    <p:sldId id="415" r:id="rId28"/>
    <p:sldId id="460" r:id="rId29"/>
    <p:sldId id="461" r:id="rId30"/>
    <p:sldId id="422"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0077"/>
    <a:srgbClr val="A50021"/>
    <a:srgbClr val="FF6600"/>
    <a:srgbClr val="FF3399"/>
    <a:srgbClr val="FF0066"/>
    <a:srgbClr val="663300"/>
    <a:srgbClr val="FFD9FF"/>
    <a:srgbClr val="FFCCCC"/>
    <a:srgbClr val="FFCC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124" autoAdjust="0"/>
  </p:normalViewPr>
  <p:slideViewPr>
    <p:cSldViewPr snapToGrid="0">
      <p:cViewPr varScale="1">
        <p:scale>
          <a:sx n="61" d="100"/>
          <a:sy n="61" d="100"/>
        </p:scale>
        <p:origin x="87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jpg"/><Relationship Id="rId4" Type="http://schemas.openxmlformats.org/officeDocument/2006/relationships/image" Target="../media/image16.jpeg"/></Relationships>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jpeg"/><Relationship Id="rId4" Type="http://schemas.openxmlformats.org/officeDocument/2006/relationships/image" Target="../media/image22.jpeg"/></Relationships>
</file>

<file path=ppt/diagrams/_rels/data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 Id="rId4" Type="http://schemas.openxmlformats.org/officeDocument/2006/relationships/image" Target="../media/image30.jpeg"/></Relationships>
</file>

<file path=ppt/diagrams/_rels/data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image" Target="../media/image31.jpg"/><Relationship Id="rId5" Type="http://schemas.openxmlformats.org/officeDocument/2006/relationships/image" Target="../media/image35.jpeg"/><Relationship Id="rId4" Type="http://schemas.openxmlformats.org/officeDocument/2006/relationships/image" Target="../media/image3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image" Target="../media/image13.jpg"/><Relationship Id="rId4" Type="http://schemas.openxmlformats.org/officeDocument/2006/relationships/image" Target="../media/image16.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5" Type="http://schemas.openxmlformats.org/officeDocument/2006/relationships/image" Target="../media/image23.jpeg"/><Relationship Id="rId4" Type="http://schemas.openxmlformats.org/officeDocument/2006/relationships/image" Target="../media/image22.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 Id="rId4" Type="http://schemas.openxmlformats.org/officeDocument/2006/relationships/image" Target="../media/image30.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image" Target="../media/image31.jpg"/><Relationship Id="rId5" Type="http://schemas.openxmlformats.org/officeDocument/2006/relationships/image" Target="../media/image35.jpeg"/><Relationship Id="rId4" Type="http://schemas.openxmlformats.org/officeDocument/2006/relationships/image" Target="../media/image33.jp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61227-6D56-45F8-83A7-6A622F796E64}" type="doc">
      <dgm:prSet loTypeId="urn:microsoft.com/office/officeart/2005/8/layout/vList3" loCatId="list" qsTypeId="urn:microsoft.com/office/officeart/2005/8/quickstyle/simple5" qsCatId="simple" csTypeId="urn:microsoft.com/office/officeart/2005/8/colors/accent3_1" csCatId="accent3" phldr="1"/>
      <dgm:spPr/>
    </dgm:pt>
    <dgm:pt modelId="{C54368B9-516E-4079-A6D8-8ECC3915ACBF}">
      <dgm:prSet phldrT="[Testo]"/>
      <dgm:spPr/>
      <dgm:t>
        <a:bodyPr/>
        <a:lstStyle/>
        <a:p>
          <a:r>
            <a:rPr lang="it-IT" dirty="0" smtClean="0">
              <a:latin typeface="Calibri" panose="020F0502020204030204" pitchFamily="34" charset="0"/>
            </a:rPr>
            <a:t>- Operare perché i </a:t>
          </a:r>
          <a:r>
            <a:rPr lang="it-IT" b="1" u="sng" dirty="0" smtClean="0">
              <a:latin typeface="Calibri" panose="020F0502020204030204" pitchFamily="34" charset="0"/>
            </a:rPr>
            <a:t>bisogni formativi espressi dalle scuole </a:t>
          </a:r>
          <a:r>
            <a:rPr lang="it-IT" dirty="0" smtClean="0">
              <a:latin typeface="Calibri" panose="020F0502020204030204" pitchFamily="34" charset="0"/>
            </a:rPr>
            <a:t>(singole o associate in reti di scopo) trovino la giusta considerazione nei piani costruiti </a:t>
          </a:r>
          <a:r>
            <a:rPr lang="it-IT" b="1" dirty="0" smtClean="0">
              <a:latin typeface="Calibri" panose="020F0502020204030204" pitchFamily="34" charset="0"/>
            </a:rPr>
            <a:t>a livello territoriale</a:t>
          </a:r>
          <a:r>
            <a:rPr lang="it-IT" dirty="0" smtClean="0">
              <a:latin typeface="Calibri" panose="020F0502020204030204" pitchFamily="34" charset="0"/>
            </a:rPr>
            <a:t>;</a:t>
          </a:r>
          <a:endParaRPr lang="it-IT" dirty="0"/>
        </a:p>
      </dgm:t>
    </dgm:pt>
    <dgm:pt modelId="{ECC0DAB7-E06C-4760-A122-ADE5AB4C4F47}" type="parTrans" cxnId="{6F68F4E0-CD2E-414B-A990-CED142ED0136}">
      <dgm:prSet/>
      <dgm:spPr/>
      <dgm:t>
        <a:bodyPr/>
        <a:lstStyle/>
        <a:p>
          <a:endParaRPr lang="it-IT"/>
        </a:p>
      </dgm:t>
    </dgm:pt>
    <dgm:pt modelId="{102103D9-9283-4816-932C-61820CDBD4B1}" type="sibTrans" cxnId="{6F68F4E0-CD2E-414B-A990-CED142ED0136}">
      <dgm:prSet/>
      <dgm:spPr/>
      <dgm:t>
        <a:bodyPr/>
        <a:lstStyle/>
        <a:p>
          <a:endParaRPr lang="it-IT"/>
        </a:p>
      </dgm:t>
    </dgm:pt>
    <dgm:pt modelId="{8C88D378-2CCE-4464-B888-A7BDE69F081B}">
      <dgm:prSet phldrT="[Testo]"/>
      <dgm:spPr/>
      <dgm:t>
        <a:bodyPr/>
        <a:lstStyle/>
        <a:p>
          <a:r>
            <a:rPr lang="it-IT" dirty="0" smtClean="0">
              <a:latin typeface="Calibri" panose="020F0502020204030204" pitchFamily="34" charset="0"/>
            </a:rPr>
            <a:t>- Fare in modo che i piani delle scuole diano rilievo ai bisogni formativi dei singoli docenti, con particolare riferimento alle </a:t>
          </a:r>
          <a:r>
            <a:rPr lang="it-IT" b="1" u="sng" dirty="0" smtClean="0">
              <a:latin typeface="Calibri" panose="020F0502020204030204" pitchFamily="34" charset="0"/>
            </a:rPr>
            <a:t>specificità disciplinari</a:t>
          </a:r>
          <a:r>
            <a:rPr lang="it-IT" dirty="0" smtClean="0">
              <a:latin typeface="Calibri" panose="020F0502020204030204" pitchFamily="34" charset="0"/>
            </a:rPr>
            <a:t>;</a:t>
          </a:r>
          <a:endParaRPr lang="it-IT" dirty="0"/>
        </a:p>
      </dgm:t>
    </dgm:pt>
    <dgm:pt modelId="{2D95ECE7-17BD-4046-B1FE-B1289D1A1855}" type="parTrans" cxnId="{604A4132-2054-445E-BF23-03A453BD0D05}">
      <dgm:prSet/>
      <dgm:spPr/>
      <dgm:t>
        <a:bodyPr/>
        <a:lstStyle/>
        <a:p>
          <a:endParaRPr lang="it-IT"/>
        </a:p>
      </dgm:t>
    </dgm:pt>
    <dgm:pt modelId="{71C9D06E-ABE9-458B-945C-CBCB5C29174F}" type="sibTrans" cxnId="{604A4132-2054-445E-BF23-03A453BD0D05}">
      <dgm:prSet/>
      <dgm:spPr/>
      <dgm:t>
        <a:bodyPr/>
        <a:lstStyle/>
        <a:p>
          <a:endParaRPr lang="it-IT"/>
        </a:p>
      </dgm:t>
    </dgm:pt>
    <dgm:pt modelId="{B7E99C8A-965B-4AF7-B2C3-D26C42A423A0}">
      <dgm:prSet phldrT="[Testo]"/>
      <dgm:spPr/>
      <dgm:t>
        <a:bodyPr/>
        <a:lstStyle/>
        <a:p>
          <a:r>
            <a:rPr lang="it-IT" dirty="0" smtClean="0">
              <a:latin typeface="Calibri" panose="020F0502020204030204" pitchFamily="34" charset="0"/>
            </a:rPr>
            <a:t>- Favorire il ricorso ad attività di </a:t>
          </a:r>
          <a:r>
            <a:rPr lang="it-IT" b="1" u="sng" dirty="0" smtClean="0">
              <a:latin typeface="Calibri" panose="020F0502020204030204" pitchFamily="34" charset="0"/>
            </a:rPr>
            <a:t>ricerca didattica e formazione sul campo </a:t>
          </a:r>
          <a:r>
            <a:rPr lang="it-IT" dirty="0" smtClean="0">
              <a:latin typeface="Calibri" panose="020F0502020204030204" pitchFamily="34" charset="0"/>
            </a:rPr>
            <a:t>incentrate sull'osservazione, la riflessione, il confronto sulle pratiche didattiche e i loro risultati, evitando trattazioni astratte e accademiche;</a:t>
          </a:r>
          <a:endParaRPr lang="it-IT" dirty="0"/>
        </a:p>
      </dgm:t>
    </dgm:pt>
    <dgm:pt modelId="{8DED7B53-6307-49E6-9404-DDFF06F67C3B}" type="parTrans" cxnId="{ACD552E8-A871-439B-A062-4C02DE78691B}">
      <dgm:prSet/>
      <dgm:spPr/>
      <dgm:t>
        <a:bodyPr/>
        <a:lstStyle/>
        <a:p>
          <a:endParaRPr lang="it-IT"/>
        </a:p>
      </dgm:t>
    </dgm:pt>
    <dgm:pt modelId="{5B480289-42F4-49F1-BE4A-8411E492C09E}" type="sibTrans" cxnId="{ACD552E8-A871-439B-A062-4C02DE78691B}">
      <dgm:prSet/>
      <dgm:spPr/>
      <dgm:t>
        <a:bodyPr/>
        <a:lstStyle/>
        <a:p>
          <a:endParaRPr lang="it-IT"/>
        </a:p>
      </dgm:t>
    </dgm:pt>
    <dgm:pt modelId="{23662FC1-60A9-427E-B639-224B8D5FEE30}" type="pres">
      <dgm:prSet presAssocID="{47561227-6D56-45F8-83A7-6A622F796E64}" presName="linearFlow" presStyleCnt="0">
        <dgm:presLayoutVars>
          <dgm:dir/>
          <dgm:resizeHandles val="exact"/>
        </dgm:presLayoutVars>
      </dgm:prSet>
      <dgm:spPr/>
    </dgm:pt>
    <dgm:pt modelId="{D612DB02-1C99-4FD6-977D-9EC71E03C0EE}" type="pres">
      <dgm:prSet presAssocID="{C54368B9-516E-4079-A6D8-8ECC3915ACBF}" presName="composite" presStyleCnt="0"/>
      <dgm:spPr/>
    </dgm:pt>
    <dgm:pt modelId="{1FCB507B-0BF4-429C-A55F-9F6FE83EA16F}" type="pres">
      <dgm:prSet presAssocID="{C54368B9-516E-4079-A6D8-8ECC3915ACBF}"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3FEEB50F-B707-4633-912B-CBBBBEE7E278}" type="pres">
      <dgm:prSet presAssocID="{C54368B9-516E-4079-A6D8-8ECC3915ACBF}" presName="txShp" presStyleLbl="node1" presStyleIdx="0" presStyleCnt="3">
        <dgm:presLayoutVars>
          <dgm:bulletEnabled val="1"/>
        </dgm:presLayoutVars>
      </dgm:prSet>
      <dgm:spPr/>
      <dgm:t>
        <a:bodyPr/>
        <a:lstStyle/>
        <a:p>
          <a:endParaRPr lang="it-IT"/>
        </a:p>
      </dgm:t>
    </dgm:pt>
    <dgm:pt modelId="{81A54A06-FEFE-4B53-BCD7-87AEF2281BA7}" type="pres">
      <dgm:prSet presAssocID="{102103D9-9283-4816-932C-61820CDBD4B1}" presName="spacing" presStyleCnt="0"/>
      <dgm:spPr/>
    </dgm:pt>
    <dgm:pt modelId="{12EA302F-7ED9-4E46-99EF-35871EB9F674}" type="pres">
      <dgm:prSet presAssocID="{8C88D378-2CCE-4464-B888-A7BDE69F081B}" presName="composite" presStyleCnt="0"/>
      <dgm:spPr/>
    </dgm:pt>
    <dgm:pt modelId="{64093D99-B306-44F7-8969-C0E5C48A2C88}" type="pres">
      <dgm:prSet presAssocID="{8C88D378-2CCE-4464-B888-A7BDE69F081B}"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9000" r="-49000"/>
          </a:stretch>
        </a:blipFill>
      </dgm:spPr>
    </dgm:pt>
    <dgm:pt modelId="{D6CBEDAC-F9D4-4E79-AB01-1161995C358C}" type="pres">
      <dgm:prSet presAssocID="{8C88D378-2CCE-4464-B888-A7BDE69F081B}" presName="txShp" presStyleLbl="node1" presStyleIdx="1" presStyleCnt="3">
        <dgm:presLayoutVars>
          <dgm:bulletEnabled val="1"/>
        </dgm:presLayoutVars>
      </dgm:prSet>
      <dgm:spPr/>
      <dgm:t>
        <a:bodyPr/>
        <a:lstStyle/>
        <a:p>
          <a:endParaRPr lang="it-IT"/>
        </a:p>
      </dgm:t>
    </dgm:pt>
    <dgm:pt modelId="{F9478C5D-12E8-434D-8D0C-C6FB7DBC7C7D}" type="pres">
      <dgm:prSet presAssocID="{71C9D06E-ABE9-458B-945C-CBCB5C29174F}" presName="spacing" presStyleCnt="0"/>
      <dgm:spPr/>
    </dgm:pt>
    <dgm:pt modelId="{E0866C77-B351-434E-A3B5-64222FF78ABC}" type="pres">
      <dgm:prSet presAssocID="{B7E99C8A-965B-4AF7-B2C3-D26C42A423A0}" presName="composite" presStyleCnt="0"/>
      <dgm:spPr/>
    </dgm:pt>
    <dgm:pt modelId="{3350ABB5-D4B3-4B08-9BBC-9BB695686E81}" type="pres">
      <dgm:prSet presAssocID="{B7E99C8A-965B-4AF7-B2C3-D26C42A423A0}"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6C3BA98F-336F-48B1-BC40-B1117A338A06}" type="pres">
      <dgm:prSet presAssocID="{B7E99C8A-965B-4AF7-B2C3-D26C42A423A0}" presName="txShp" presStyleLbl="node1" presStyleIdx="2" presStyleCnt="3">
        <dgm:presLayoutVars>
          <dgm:bulletEnabled val="1"/>
        </dgm:presLayoutVars>
      </dgm:prSet>
      <dgm:spPr/>
      <dgm:t>
        <a:bodyPr/>
        <a:lstStyle/>
        <a:p>
          <a:endParaRPr lang="it-IT"/>
        </a:p>
      </dgm:t>
    </dgm:pt>
  </dgm:ptLst>
  <dgm:cxnLst>
    <dgm:cxn modelId="{BB7B39C7-062B-4B19-83B3-7B7D1926013C}" type="presOf" srcId="{C54368B9-516E-4079-A6D8-8ECC3915ACBF}" destId="{3FEEB50F-B707-4633-912B-CBBBBEE7E278}" srcOrd="0" destOrd="0" presId="urn:microsoft.com/office/officeart/2005/8/layout/vList3"/>
    <dgm:cxn modelId="{022EA5D9-1BEB-4CBE-99CD-DE38853FD132}" type="presOf" srcId="{47561227-6D56-45F8-83A7-6A622F796E64}" destId="{23662FC1-60A9-427E-B639-224B8D5FEE30}" srcOrd="0" destOrd="0" presId="urn:microsoft.com/office/officeart/2005/8/layout/vList3"/>
    <dgm:cxn modelId="{ACD552E8-A871-439B-A062-4C02DE78691B}" srcId="{47561227-6D56-45F8-83A7-6A622F796E64}" destId="{B7E99C8A-965B-4AF7-B2C3-D26C42A423A0}" srcOrd="2" destOrd="0" parTransId="{8DED7B53-6307-49E6-9404-DDFF06F67C3B}" sibTransId="{5B480289-42F4-49F1-BE4A-8411E492C09E}"/>
    <dgm:cxn modelId="{952190C9-E3F2-4B01-ACC5-C7F29715FB8C}" type="presOf" srcId="{8C88D378-2CCE-4464-B888-A7BDE69F081B}" destId="{D6CBEDAC-F9D4-4E79-AB01-1161995C358C}" srcOrd="0" destOrd="0" presId="urn:microsoft.com/office/officeart/2005/8/layout/vList3"/>
    <dgm:cxn modelId="{604A4132-2054-445E-BF23-03A453BD0D05}" srcId="{47561227-6D56-45F8-83A7-6A622F796E64}" destId="{8C88D378-2CCE-4464-B888-A7BDE69F081B}" srcOrd="1" destOrd="0" parTransId="{2D95ECE7-17BD-4046-B1FE-B1289D1A1855}" sibTransId="{71C9D06E-ABE9-458B-945C-CBCB5C29174F}"/>
    <dgm:cxn modelId="{EF3F0735-D7FE-4575-912C-EB311AA1F16B}" type="presOf" srcId="{B7E99C8A-965B-4AF7-B2C3-D26C42A423A0}" destId="{6C3BA98F-336F-48B1-BC40-B1117A338A06}" srcOrd="0" destOrd="0" presId="urn:microsoft.com/office/officeart/2005/8/layout/vList3"/>
    <dgm:cxn modelId="{6F68F4E0-CD2E-414B-A990-CED142ED0136}" srcId="{47561227-6D56-45F8-83A7-6A622F796E64}" destId="{C54368B9-516E-4079-A6D8-8ECC3915ACBF}" srcOrd="0" destOrd="0" parTransId="{ECC0DAB7-E06C-4760-A122-ADE5AB4C4F47}" sibTransId="{102103D9-9283-4816-932C-61820CDBD4B1}"/>
    <dgm:cxn modelId="{2BE9EF1D-A134-409F-9EC9-92AFC0083E42}" type="presParOf" srcId="{23662FC1-60A9-427E-B639-224B8D5FEE30}" destId="{D612DB02-1C99-4FD6-977D-9EC71E03C0EE}" srcOrd="0" destOrd="0" presId="urn:microsoft.com/office/officeart/2005/8/layout/vList3"/>
    <dgm:cxn modelId="{14FFEA79-455C-4AE2-8D81-365FEE0F021F}" type="presParOf" srcId="{D612DB02-1C99-4FD6-977D-9EC71E03C0EE}" destId="{1FCB507B-0BF4-429C-A55F-9F6FE83EA16F}" srcOrd="0" destOrd="0" presId="urn:microsoft.com/office/officeart/2005/8/layout/vList3"/>
    <dgm:cxn modelId="{A356765F-DCE0-44CB-BE21-A39204A4000A}" type="presParOf" srcId="{D612DB02-1C99-4FD6-977D-9EC71E03C0EE}" destId="{3FEEB50F-B707-4633-912B-CBBBBEE7E278}" srcOrd="1" destOrd="0" presId="urn:microsoft.com/office/officeart/2005/8/layout/vList3"/>
    <dgm:cxn modelId="{CC437E54-0276-4C31-AE95-23B1B0E37F8C}" type="presParOf" srcId="{23662FC1-60A9-427E-B639-224B8D5FEE30}" destId="{81A54A06-FEFE-4B53-BCD7-87AEF2281BA7}" srcOrd="1" destOrd="0" presId="urn:microsoft.com/office/officeart/2005/8/layout/vList3"/>
    <dgm:cxn modelId="{40FBA201-57A1-4DBD-9D01-D70E32E204B0}" type="presParOf" srcId="{23662FC1-60A9-427E-B639-224B8D5FEE30}" destId="{12EA302F-7ED9-4E46-99EF-35871EB9F674}" srcOrd="2" destOrd="0" presId="urn:microsoft.com/office/officeart/2005/8/layout/vList3"/>
    <dgm:cxn modelId="{3564B845-F23F-456D-89F1-B00B34660DBE}" type="presParOf" srcId="{12EA302F-7ED9-4E46-99EF-35871EB9F674}" destId="{64093D99-B306-44F7-8969-C0E5C48A2C88}" srcOrd="0" destOrd="0" presId="urn:microsoft.com/office/officeart/2005/8/layout/vList3"/>
    <dgm:cxn modelId="{D10C9A06-28DC-4AD0-9F71-8D5437CA3394}" type="presParOf" srcId="{12EA302F-7ED9-4E46-99EF-35871EB9F674}" destId="{D6CBEDAC-F9D4-4E79-AB01-1161995C358C}" srcOrd="1" destOrd="0" presId="urn:microsoft.com/office/officeart/2005/8/layout/vList3"/>
    <dgm:cxn modelId="{640D4385-BF55-4885-9399-D482DA139351}" type="presParOf" srcId="{23662FC1-60A9-427E-B639-224B8D5FEE30}" destId="{F9478C5D-12E8-434D-8D0C-C6FB7DBC7C7D}" srcOrd="3" destOrd="0" presId="urn:microsoft.com/office/officeart/2005/8/layout/vList3"/>
    <dgm:cxn modelId="{F9723CA5-6355-4789-97A3-65D3D53C2A8A}" type="presParOf" srcId="{23662FC1-60A9-427E-B639-224B8D5FEE30}" destId="{E0866C77-B351-434E-A3B5-64222FF78ABC}" srcOrd="4" destOrd="0" presId="urn:microsoft.com/office/officeart/2005/8/layout/vList3"/>
    <dgm:cxn modelId="{C7D8984B-3310-410A-BA3F-CDFED387063A}" type="presParOf" srcId="{E0866C77-B351-434E-A3B5-64222FF78ABC}" destId="{3350ABB5-D4B3-4B08-9BBC-9BB695686E81}" srcOrd="0" destOrd="0" presId="urn:microsoft.com/office/officeart/2005/8/layout/vList3"/>
    <dgm:cxn modelId="{9430F374-65C8-4BCA-BAF0-CBA4D370D27A}" type="presParOf" srcId="{E0866C77-B351-434E-A3B5-64222FF78ABC}" destId="{6C3BA98F-336F-48B1-BC40-B1117A338A0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61227-6D56-45F8-83A7-6A622F796E64}" type="doc">
      <dgm:prSet loTypeId="urn:microsoft.com/office/officeart/2005/8/layout/vList3" loCatId="list" qsTypeId="urn:microsoft.com/office/officeart/2005/8/quickstyle/simple5" qsCatId="simple" csTypeId="urn:microsoft.com/office/officeart/2005/8/colors/accent3_1" csCatId="accent3" phldr="1"/>
      <dgm:spPr/>
    </dgm:pt>
    <dgm:pt modelId="{C54368B9-516E-4079-A6D8-8ECC3915ACBF}">
      <dgm:prSet phldrT="[Testo]"/>
      <dgm:spPr/>
      <dgm:t>
        <a:bodyPr/>
        <a:lstStyle/>
        <a:p>
          <a:r>
            <a:rPr lang="it-IT" dirty="0" smtClean="0">
              <a:latin typeface="Calibri" panose="020F0502020204030204" pitchFamily="34" charset="0"/>
            </a:rPr>
            <a:t>- Valorizzare le scuole e le </a:t>
          </a:r>
          <a:r>
            <a:rPr lang="it-IT" b="1" u="sng" dirty="0" smtClean="0">
              <a:latin typeface="Calibri" panose="020F0502020204030204" pitchFamily="34" charset="0"/>
            </a:rPr>
            <a:t>esperienze di carattere innovativo</a:t>
          </a:r>
          <a:r>
            <a:rPr lang="it-IT" dirty="0" smtClean="0">
              <a:latin typeface="Calibri" panose="020F0502020204030204" pitchFamily="34" charset="0"/>
            </a:rPr>
            <a:t>;</a:t>
          </a:r>
          <a:endParaRPr lang="it-IT" dirty="0"/>
        </a:p>
      </dgm:t>
    </dgm:pt>
    <dgm:pt modelId="{ECC0DAB7-E06C-4760-A122-ADE5AB4C4F47}" type="parTrans" cxnId="{6F68F4E0-CD2E-414B-A990-CED142ED0136}">
      <dgm:prSet/>
      <dgm:spPr/>
      <dgm:t>
        <a:bodyPr/>
        <a:lstStyle/>
        <a:p>
          <a:endParaRPr lang="it-IT"/>
        </a:p>
      </dgm:t>
    </dgm:pt>
    <dgm:pt modelId="{102103D9-9283-4816-932C-61820CDBD4B1}" type="sibTrans" cxnId="{6F68F4E0-CD2E-414B-A990-CED142ED0136}">
      <dgm:prSet/>
      <dgm:spPr/>
      <dgm:t>
        <a:bodyPr/>
        <a:lstStyle/>
        <a:p>
          <a:endParaRPr lang="it-IT"/>
        </a:p>
      </dgm:t>
    </dgm:pt>
    <dgm:pt modelId="{8C88D378-2CCE-4464-B888-A7BDE69F081B}">
      <dgm:prSet phldrT="[Testo]" custT="1"/>
      <dgm:spPr/>
      <dgm:t>
        <a:bodyPr/>
        <a:lstStyle/>
        <a:p>
          <a:r>
            <a:rPr lang="it-IT" sz="1800" dirty="0" smtClean="0">
              <a:latin typeface="Calibri" panose="020F0502020204030204" pitchFamily="34" charset="0"/>
            </a:rPr>
            <a:t>- Promuovere forme di gemellaggio, </a:t>
          </a:r>
          <a:r>
            <a:rPr lang="it-IT" sz="1800" b="1" u="sng" dirty="0" smtClean="0">
              <a:latin typeface="Calibri" panose="020F0502020204030204" pitchFamily="34" charset="0"/>
            </a:rPr>
            <a:t>scambio di docenti,  </a:t>
          </a:r>
          <a:r>
            <a:rPr lang="it-IT" sz="2800" b="1" u="sng" dirty="0" err="1" smtClean="0">
              <a:latin typeface="Calibri" panose="020F0502020204030204" pitchFamily="34" charset="0"/>
            </a:rPr>
            <a:t>visiting</a:t>
          </a:r>
          <a:r>
            <a:rPr lang="it-IT" sz="1800" dirty="0" smtClean="0">
              <a:latin typeface="Calibri" panose="020F0502020204030204" pitchFamily="34" charset="0"/>
            </a:rPr>
            <a:t>;</a:t>
          </a:r>
          <a:endParaRPr lang="it-IT" sz="1800" dirty="0"/>
        </a:p>
      </dgm:t>
    </dgm:pt>
    <dgm:pt modelId="{2D95ECE7-17BD-4046-B1FE-B1289D1A1855}" type="parTrans" cxnId="{604A4132-2054-445E-BF23-03A453BD0D05}">
      <dgm:prSet/>
      <dgm:spPr/>
      <dgm:t>
        <a:bodyPr/>
        <a:lstStyle/>
        <a:p>
          <a:endParaRPr lang="it-IT"/>
        </a:p>
      </dgm:t>
    </dgm:pt>
    <dgm:pt modelId="{71C9D06E-ABE9-458B-945C-CBCB5C29174F}" type="sibTrans" cxnId="{604A4132-2054-445E-BF23-03A453BD0D05}">
      <dgm:prSet/>
      <dgm:spPr/>
      <dgm:t>
        <a:bodyPr/>
        <a:lstStyle/>
        <a:p>
          <a:endParaRPr lang="it-IT"/>
        </a:p>
      </dgm:t>
    </dgm:pt>
    <dgm:pt modelId="{B7E99C8A-965B-4AF7-B2C3-D26C42A423A0}">
      <dgm:prSet phldrT="[Testo]"/>
      <dgm:spPr/>
      <dgm:t>
        <a:bodyPr/>
        <a:lstStyle/>
        <a:p>
          <a:r>
            <a:rPr lang="it-IT" dirty="0" smtClean="0">
              <a:latin typeface="Calibri" panose="020F0502020204030204" pitchFamily="34" charset="0"/>
            </a:rPr>
            <a:t>- Coinvolgere, in modo più incisivo, le </a:t>
          </a:r>
          <a:r>
            <a:rPr lang="it-IT" b="1" u="sng" dirty="0" smtClean="0">
              <a:latin typeface="Calibri" panose="020F0502020204030204" pitchFamily="34" charset="0"/>
            </a:rPr>
            <a:t>strutture universitarie, </a:t>
          </a:r>
          <a:r>
            <a:rPr lang="it-IT" dirty="0" smtClean="0">
              <a:latin typeface="Calibri" panose="020F0502020204030204" pitchFamily="34" charset="0"/>
            </a:rPr>
            <a:t>le </a:t>
          </a:r>
          <a:r>
            <a:rPr lang="it-IT" b="1" u="sng" dirty="0" smtClean="0">
              <a:latin typeface="Calibri" panose="020F0502020204030204" pitchFamily="34" charset="0"/>
            </a:rPr>
            <a:t>associazioni professionali, gli enti e i soggetti qualificati/accreditati</a:t>
          </a:r>
          <a:r>
            <a:rPr lang="it-IT" dirty="0" smtClean="0">
              <a:latin typeface="Calibri" panose="020F0502020204030204" pitchFamily="34" charset="0"/>
            </a:rPr>
            <a:t>, per arricchire la qualità culturale, scientifica, metodologica delle attività formative.</a:t>
          </a:r>
          <a:endParaRPr lang="it-IT" dirty="0"/>
        </a:p>
      </dgm:t>
    </dgm:pt>
    <dgm:pt modelId="{8DED7B53-6307-49E6-9404-DDFF06F67C3B}" type="parTrans" cxnId="{ACD552E8-A871-439B-A062-4C02DE78691B}">
      <dgm:prSet/>
      <dgm:spPr/>
      <dgm:t>
        <a:bodyPr/>
        <a:lstStyle/>
        <a:p>
          <a:endParaRPr lang="it-IT"/>
        </a:p>
      </dgm:t>
    </dgm:pt>
    <dgm:pt modelId="{5B480289-42F4-49F1-BE4A-8411E492C09E}" type="sibTrans" cxnId="{ACD552E8-A871-439B-A062-4C02DE78691B}">
      <dgm:prSet/>
      <dgm:spPr/>
      <dgm:t>
        <a:bodyPr/>
        <a:lstStyle/>
        <a:p>
          <a:endParaRPr lang="it-IT"/>
        </a:p>
      </dgm:t>
    </dgm:pt>
    <dgm:pt modelId="{23662FC1-60A9-427E-B639-224B8D5FEE30}" type="pres">
      <dgm:prSet presAssocID="{47561227-6D56-45F8-83A7-6A622F796E64}" presName="linearFlow" presStyleCnt="0">
        <dgm:presLayoutVars>
          <dgm:dir/>
          <dgm:resizeHandles val="exact"/>
        </dgm:presLayoutVars>
      </dgm:prSet>
      <dgm:spPr/>
    </dgm:pt>
    <dgm:pt modelId="{D612DB02-1C99-4FD6-977D-9EC71E03C0EE}" type="pres">
      <dgm:prSet presAssocID="{C54368B9-516E-4079-A6D8-8ECC3915ACBF}" presName="composite" presStyleCnt="0"/>
      <dgm:spPr/>
    </dgm:pt>
    <dgm:pt modelId="{1FCB507B-0BF4-429C-A55F-9F6FE83EA16F}" type="pres">
      <dgm:prSet presAssocID="{C54368B9-516E-4079-A6D8-8ECC3915ACBF}"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FEEB50F-B707-4633-912B-CBBBBEE7E278}" type="pres">
      <dgm:prSet presAssocID="{C54368B9-516E-4079-A6D8-8ECC3915ACBF}" presName="txShp" presStyleLbl="node1" presStyleIdx="0" presStyleCnt="3">
        <dgm:presLayoutVars>
          <dgm:bulletEnabled val="1"/>
        </dgm:presLayoutVars>
      </dgm:prSet>
      <dgm:spPr/>
      <dgm:t>
        <a:bodyPr/>
        <a:lstStyle/>
        <a:p>
          <a:endParaRPr lang="it-IT"/>
        </a:p>
      </dgm:t>
    </dgm:pt>
    <dgm:pt modelId="{81A54A06-FEFE-4B53-BCD7-87AEF2281BA7}" type="pres">
      <dgm:prSet presAssocID="{102103D9-9283-4816-932C-61820CDBD4B1}" presName="spacing" presStyleCnt="0"/>
      <dgm:spPr/>
    </dgm:pt>
    <dgm:pt modelId="{12EA302F-7ED9-4E46-99EF-35871EB9F674}" type="pres">
      <dgm:prSet presAssocID="{8C88D378-2CCE-4464-B888-A7BDE69F081B}" presName="composite" presStyleCnt="0"/>
      <dgm:spPr/>
    </dgm:pt>
    <dgm:pt modelId="{64093D99-B306-44F7-8969-C0E5C48A2C88}" type="pres">
      <dgm:prSet presAssocID="{8C88D378-2CCE-4464-B888-A7BDE69F081B}"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D6CBEDAC-F9D4-4E79-AB01-1161995C358C}" type="pres">
      <dgm:prSet presAssocID="{8C88D378-2CCE-4464-B888-A7BDE69F081B}" presName="txShp" presStyleLbl="node1" presStyleIdx="1" presStyleCnt="3">
        <dgm:presLayoutVars>
          <dgm:bulletEnabled val="1"/>
        </dgm:presLayoutVars>
      </dgm:prSet>
      <dgm:spPr/>
      <dgm:t>
        <a:bodyPr/>
        <a:lstStyle/>
        <a:p>
          <a:endParaRPr lang="it-IT"/>
        </a:p>
      </dgm:t>
    </dgm:pt>
    <dgm:pt modelId="{F9478C5D-12E8-434D-8D0C-C6FB7DBC7C7D}" type="pres">
      <dgm:prSet presAssocID="{71C9D06E-ABE9-458B-945C-CBCB5C29174F}" presName="spacing" presStyleCnt="0"/>
      <dgm:spPr/>
    </dgm:pt>
    <dgm:pt modelId="{E0866C77-B351-434E-A3B5-64222FF78ABC}" type="pres">
      <dgm:prSet presAssocID="{B7E99C8A-965B-4AF7-B2C3-D26C42A423A0}" presName="composite" presStyleCnt="0"/>
      <dgm:spPr/>
    </dgm:pt>
    <dgm:pt modelId="{3350ABB5-D4B3-4B08-9BBC-9BB695686E81}" type="pres">
      <dgm:prSet presAssocID="{B7E99C8A-965B-4AF7-B2C3-D26C42A423A0}"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 modelId="{6C3BA98F-336F-48B1-BC40-B1117A338A06}" type="pres">
      <dgm:prSet presAssocID="{B7E99C8A-965B-4AF7-B2C3-D26C42A423A0}" presName="txShp" presStyleLbl="node1" presStyleIdx="2" presStyleCnt="3">
        <dgm:presLayoutVars>
          <dgm:bulletEnabled val="1"/>
        </dgm:presLayoutVars>
      </dgm:prSet>
      <dgm:spPr/>
      <dgm:t>
        <a:bodyPr/>
        <a:lstStyle/>
        <a:p>
          <a:endParaRPr lang="it-IT"/>
        </a:p>
      </dgm:t>
    </dgm:pt>
  </dgm:ptLst>
  <dgm:cxnLst>
    <dgm:cxn modelId="{BB7B39C7-062B-4B19-83B3-7B7D1926013C}" type="presOf" srcId="{C54368B9-516E-4079-A6D8-8ECC3915ACBF}" destId="{3FEEB50F-B707-4633-912B-CBBBBEE7E278}" srcOrd="0" destOrd="0" presId="urn:microsoft.com/office/officeart/2005/8/layout/vList3"/>
    <dgm:cxn modelId="{022EA5D9-1BEB-4CBE-99CD-DE38853FD132}" type="presOf" srcId="{47561227-6D56-45F8-83A7-6A622F796E64}" destId="{23662FC1-60A9-427E-B639-224B8D5FEE30}" srcOrd="0" destOrd="0" presId="urn:microsoft.com/office/officeart/2005/8/layout/vList3"/>
    <dgm:cxn modelId="{ACD552E8-A871-439B-A062-4C02DE78691B}" srcId="{47561227-6D56-45F8-83A7-6A622F796E64}" destId="{B7E99C8A-965B-4AF7-B2C3-D26C42A423A0}" srcOrd="2" destOrd="0" parTransId="{8DED7B53-6307-49E6-9404-DDFF06F67C3B}" sibTransId="{5B480289-42F4-49F1-BE4A-8411E492C09E}"/>
    <dgm:cxn modelId="{952190C9-E3F2-4B01-ACC5-C7F29715FB8C}" type="presOf" srcId="{8C88D378-2CCE-4464-B888-A7BDE69F081B}" destId="{D6CBEDAC-F9D4-4E79-AB01-1161995C358C}" srcOrd="0" destOrd="0" presId="urn:microsoft.com/office/officeart/2005/8/layout/vList3"/>
    <dgm:cxn modelId="{604A4132-2054-445E-BF23-03A453BD0D05}" srcId="{47561227-6D56-45F8-83A7-6A622F796E64}" destId="{8C88D378-2CCE-4464-B888-A7BDE69F081B}" srcOrd="1" destOrd="0" parTransId="{2D95ECE7-17BD-4046-B1FE-B1289D1A1855}" sibTransId="{71C9D06E-ABE9-458B-945C-CBCB5C29174F}"/>
    <dgm:cxn modelId="{EF3F0735-D7FE-4575-912C-EB311AA1F16B}" type="presOf" srcId="{B7E99C8A-965B-4AF7-B2C3-D26C42A423A0}" destId="{6C3BA98F-336F-48B1-BC40-B1117A338A06}" srcOrd="0" destOrd="0" presId="urn:microsoft.com/office/officeart/2005/8/layout/vList3"/>
    <dgm:cxn modelId="{6F68F4E0-CD2E-414B-A990-CED142ED0136}" srcId="{47561227-6D56-45F8-83A7-6A622F796E64}" destId="{C54368B9-516E-4079-A6D8-8ECC3915ACBF}" srcOrd="0" destOrd="0" parTransId="{ECC0DAB7-E06C-4760-A122-ADE5AB4C4F47}" sibTransId="{102103D9-9283-4816-932C-61820CDBD4B1}"/>
    <dgm:cxn modelId="{2BE9EF1D-A134-409F-9EC9-92AFC0083E42}" type="presParOf" srcId="{23662FC1-60A9-427E-B639-224B8D5FEE30}" destId="{D612DB02-1C99-4FD6-977D-9EC71E03C0EE}" srcOrd="0" destOrd="0" presId="urn:microsoft.com/office/officeart/2005/8/layout/vList3"/>
    <dgm:cxn modelId="{14FFEA79-455C-4AE2-8D81-365FEE0F021F}" type="presParOf" srcId="{D612DB02-1C99-4FD6-977D-9EC71E03C0EE}" destId="{1FCB507B-0BF4-429C-A55F-9F6FE83EA16F}" srcOrd="0" destOrd="0" presId="urn:microsoft.com/office/officeart/2005/8/layout/vList3"/>
    <dgm:cxn modelId="{A356765F-DCE0-44CB-BE21-A39204A4000A}" type="presParOf" srcId="{D612DB02-1C99-4FD6-977D-9EC71E03C0EE}" destId="{3FEEB50F-B707-4633-912B-CBBBBEE7E278}" srcOrd="1" destOrd="0" presId="urn:microsoft.com/office/officeart/2005/8/layout/vList3"/>
    <dgm:cxn modelId="{CC437E54-0276-4C31-AE95-23B1B0E37F8C}" type="presParOf" srcId="{23662FC1-60A9-427E-B639-224B8D5FEE30}" destId="{81A54A06-FEFE-4B53-BCD7-87AEF2281BA7}" srcOrd="1" destOrd="0" presId="urn:microsoft.com/office/officeart/2005/8/layout/vList3"/>
    <dgm:cxn modelId="{40FBA201-57A1-4DBD-9D01-D70E32E204B0}" type="presParOf" srcId="{23662FC1-60A9-427E-B639-224B8D5FEE30}" destId="{12EA302F-7ED9-4E46-99EF-35871EB9F674}" srcOrd="2" destOrd="0" presId="urn:microsoft.com/office/officeart/2005/8/layout/vList3"/>
    <dgm:cxn modelId="{3564B845-F23F-456D-89F1-B00B34660DBE}" type="presParOf" srcId="{12EA302F-7ED9-4E46-99EF-35871EB9F674}" destId="{64093D99-B306-44F7-8969-C0E5C48A2C88}" srcOrd="0" destOrd="0" presId="urn:microsoft.com/office/officeart/2005/8/layout/vList3"/>
    <dgm:cxn modelId="{D10C9A06-28DC-4AD0-9F71-8D5437CA3394}" type="presParOf" srcId="{12EA302F-7ED9-4E46-99EF-35871EB9F674}" destId="{D6CBEDAC-F9D4-4E79-AB01-1161995C358C}" srcOrd="1" destOrd="0" presId="urn:microsoft.com/office/officeart/2005/8/layout/vList3"/>
    <dgm:cxn modelId="{640D4385-BF55-4885-9399-D482DA139351}" type="presParOf" srcId="{23662FC1-60A9-427E-B639-224B8D5FEE30}" destId="{F9478C5D-12E8-434D-8D0C-C6FB7DBC7C7D}" srcOrd="3" destOrd="0" presId="urn:microsoft.com/office/officeart/2005/8/layout/vList3"/>
    <dgm:cxn modelId="{F9723CA5-6355-4789-97A3-65D3D53C2A8A}" type="presParOf" srcId="{23662FC1-60A9-427E-B639-224B8D5FEE30}" destId="{E0866C77-B351-434E-A3B5-64222FF78ABC}" srcOrd="4" destOrd="0" presId="urn:microsoft.com/office/officeart/2005/8/layout/vList3"/>
    <dgm:cxn modelId="{C7D8984B-3310-410A-BA3F-CDFED387063A}" type="presParOf" srcId="{E0866C77-B351-434E-A3B5-64222FF78ABC}" destId="{3350ABB5-D4B3-4B08-9BBC-9BB695686E81}" srcOrd="0" destOrd="0" presId="urn:microsoft.com/office/officeart/2005/8/layout/vList3"/>
    <dgm:cxn modelId="{9430F374-65C8-4BCA-BAF0-CBA4D370D27A}" type="presParOf" srcId="{E0866C77-B351-434E-A3B5-64222FF78ABC}" destId="{6C3BA98F-336F-48B1-BC40-B1117A338A0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AECE7-4885-4955-89D4-D6AA7352F502}"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it-IT"/>
        </a:p>
      </dgm:t>
    </dgm:pt>
    <dgm:pt modelId="{ACCBEEA0-1F90-41AA-AD2C-AE676083D66D}">
      <dgm:prSet phldrT="[Testo]" custT="1"/>
      <dgm:spPr>
        <a:gradFill rotWithShape="0">
          <a:gsLst>
            <a:gs pos="0">
              <a:srgbClr val="FF0066"/>
            </a:gs>
            <a:gs pos="42000">
              <a:srgbClr val="FF3399"/>
            </a:gs>
            <a:gs pos="51315">
              <a:srgbClr val="FF3399"/>
            </a:gs>
            <a:gs pos="71667">
              <a:srgbClr val="FF3399"/>
            </a:gs>
            <a:gs pos="75000">
              <a:srgbClr val="FF3399"/>
            </a:gs>
            <a:gs pos="100000">
              <a:srgbClr val="FF9933"/>
            </a:gs>
          </a:gsLst>
          <a:lin ang="5400000" scaled="1"/>
        </a:gradFill>
      </dgm:spPr>
      <dgm:t>
        <a:bodyPr/>
        <a:lstStyle/>
        <a:p>
          <a:r>
            <a:rPr lang="it-IT" sz="2000" dirty="0" smtClean="0"/>
            <a:t>- </a:t>
          </a:r>
          <a:r>
            <a:rPr lang="it-IT" sz="2400" dirty="0" smtClean="0">
              <a:solidFill>
                <a:schemeClr val="bg1"/>
              </a:solidFill>
            </a:rPr>
            <a:t>il </a:t>
          </a:r>
          <a:r>
            <a:rPr lang="it-IT" sz="2400" b="1" dirty="0" smtClean="0">
              <a:solidFill>
                <a:schemeClr val="bg1"/>
              </a:solidFill>
            </a:rPr>
            <a:t>tema delle competenze </a:t>
          </a:r>
          <a:r>
            <a:rPr lang="it-IT" sz="2400" dirty="0" smtClean="0">
              <a:solidFill>
                <a:schemeClr val="bg1"/>
              </a:solidFill>
            </a:rPr>
            <a:t>e delle </a:t>
          </a:r>
          <a:r>
            <a:rPr lang="it-IT" sz="2400" b="1" dirty="0" smtClean="0">
              <a:solidFill>
                <a:schemeClr val="bg1"/>
              </a:solidFill>
            </a:rPr>
            <a:t>didattiche </a:t>
          </a:r>
          <a:r>
            <a:rPr lang="it-IT" sz="2400" b="1" dirty="0" smtClean="0">
              <a:solidFill>
                <a:schemeClr val="bg1"/>
              </a:solidFill>
            </a:rPr>
            <a:t>innovative;</a:t>
          </a:r>
          <a:endParaRPr lang="it-IT" sz="2400" dirty="0">
            <a:solidFill>
              <a:schemeClr val="bg1"/>
            </a:solidFill>
          </a:endParaRPr>
        </a:p>
      </dgm:t>
    </dgm:pt>
    <dgm:pt modelId="{7BFD38D2-13DA-40F5-8CEA-B0F53E949757}" type="parTrans" cxnId="{7E204A4F-6DE0-481E-8512-9A65E10E2BF7}">
      <dgm:prSet/>
      <dgm:spPr/>
      <dgm:t>
        <a:bodyPr/>
        <a:lstStyle/>
        <a:p>
          <a:endParaRPr lang="it-IT"/>
        </a:p>
      </dgm:t>
    </dgm:pt>
    <dgm:pt modelId="{A9EC5114-EAF1-480E-A2C7-DD450F126A76}" type="sibTrans" cxnId="{7E204A4F-6DE0-481E-8512-9A65E10E2BF7}">
      <dgm:prSet/>
      <dgm:spPr/>
      <dgm:t>
        <a:bodyPr/>
        <a:lstStyle/>
        <a:p>
          <a:endParaRPr lang="it-IT"/>
        </a:p>
      </dgm:t>
    </dgm:pt>
    <dgm:pt modelId="{8FAD44EB-CD9C-47FB-8B77-EB0D6D5272E9}">
      <dgm:prSet phldrT="[Testo]" custT="1"/>
      <dgm:spPr>
        <a:gradFill rotWithShape="0">
          <a:gsLst>
            <a:gs pos="0">
              <a:srgbClr val="FF0066"/>
            </a:gs>
            <a:gs pos="42000">
              <a:srgbClr val="FF3399"/>
            </a:gs>
            <a:gs pos="51315">
              <a:srgbClr val="FF3399"/>
            </a:gs>
            <a:gs pos="71667">
              <a:srgbClr val="FF3399"/>
            </a:gs>
            <a:gs pos="75000">
              <a:srgbClr val="FF3399"/>
            </a:gs>
            <a:gs pos="100000">
              <a:srgbClr val="FF9933"/>
            </a:gs>
          </a:gsLst>
          <a:lin ang="5400000" scaled="1"/>
        </a:gradFill>
      </dgm:spPr>
      <dgm:t>
        <a:bodyPr/>
        <a:lstStyle/>
        <a:p>
          <a:r>
            <a:rPr lang="it-IT" sz="2000" dirty="0" smtClean="0"/>
            <a:t>- </a:t>
          </a:r>
          <a:r>
            <a:rPr lang="it-IT" sz="2400" dirty="0" smtClean="0">
              <a:solidFill>
                <a:schemeClr val="bg1"/>
              </a:solidFill>
            </a:rPr>
            <a:t>il tema dell’</a:t>
          </a:r>
          <a:r>
            <a:rPr lang="it-IT" sz="2400" b="1" dirty="0" smtClean="0">
              <a:solidFill>
                <a:schemeClr val="bg1"/>
              </a:solidFill>
            </a:rPr>
            <a:t>alternanza scuola-lavoro</a:t>
          </a:r>
          <a:r>
            <a:rPr lang="it-IT" sz="2400" dirty="0" smtClean="0">
              <a:solidFill>
                <a:schemeClr val="bg1"/>
              </a:solidFill>
            </a:rPr>
            <a:t>; </a:t>
          </a:r>
          <a:endParaRPr lang="it-IT" sz="2400" dirty="0">
            <a:solidFill>
              <a:schemeClr val="bg1"/>
            </a:solidFill>
          </a:endParaRPr>
        </a:p>
      </dgm:t>
    </dgm:pt>
    <dgm:pt modelId="{5D53F332-FC64-492E-926F-A45631D048E8}" type="parTrans" cxnId="{3E4372CC-8028-4292-8167-2AE09908E850}">
      <dgm:prSet/>
      <dgm:spPr/>
      <dgm:t>
        <a:bodyPr/>
        <a:lstStyle/>
        <a:p>
          <a:endParaRPr lang="it-IT"/>
        </a:p>
      </dgm:t>
    </dgm:pt>
    <dgm:pt modelId="{2450886D-23C4-494F-8E0A-25807996E67D}" type="sibTrans" cxnId="{3E4372CC-8028-4292-8167-2AE09908E850}">
      <dgm:prSet/>
      <dgm:spPr/>
      <dgm:t>
        <a:bodyPr/>
        <a:lstStyle/>
        <a:p>
          <a:endParaRPr lang="it-IT"/>
        </a:p>
      </dgm:t>
    </dgm:pt>
    <dgm:pt modelId="{5E8CB2AA-4C27-4344-A839-6DE70F6CCC99}">
      <dgm:prSet phldrT="[Testo]"/>
      <dgm:spPr>
        <a:gradFill rotWithShape="0">
          <a:gsLst>
            <a:gs pos="0">
              <a:srgbClr val="FF0066"/>
            </a:gs>
            <a:gs pos="42000">
              <a:srgbClr val="FF3399"/>
            </a:gs>
            <a:gs pos="51315">
              <a:srgbClr val="FF3399"/>
            </a:gs>
            <a:gs pos="71667">
              <a:srgbClr val="FF3399"/>
            </a:gs>
            <a:gs pos="75000">
              <a:srgbClr val="FF3399"/>
            </a:gs>
            <a:gs pos="100000">
              <a:srgbClr val="FF9933"/>
            </a:gs>
          </a:gsLst>
          <a:lin ang="5400000" scaled="1"/>
        </a:gradFill>
      </dgm:spPr>
      <dgm:t>
        <a:bodyPr/>
        <a:lstStyle/>
        <a:p>
          <a:pPr algn="just"/>
          <a:r>
            <a:rPr lang="it-IT" dirty="0" smtClean="0">
              <a:solidFill>
                <a:schemeClr val="bg1"/>
              </a:solidFill>
            </a:rPr>
            <a:t>- il tema </a:t>
          </a:r>
          <a:r>
            <a:rPr lang="it-IT" b="0" dirty="0" smtClean="0">
              <a:solidFill>
                <a:schemeClr val="bg1"/>
              </a:solidFill>
            </a:rPr>
            <a:t>dell</a:t>
          </a:r>
          <a:r>
            <a:rPr lang="it-IT" b="1" dirty="0" smtClean="0">
              <a:solidFill>
                <a:schemeClr val="bg1"/>
              </a:solidFill>
            </a:rPr>
            <a:t>’autonomia organizzativa e didattica</a:t>
          </a:r>
          <a:r>
            <a:rPr lang="it-IT" dirty="0" smtClean="0">
              <a:solidFill>
                <a:schemeClr val="bg1"/>
              </a:solidFill>
            </a:rPr>
            <a:t>, con particolare riferimento alle connessioni con l’evoluzione dei PTOF, il migliore utilizzo, da parte delle istituzioni scolastiche, dell’organico di potenziamento, l’attivazione di modelli organizzativi flessibili. </a:t>
          </a:r>
          <a:endParaRPr lang="it-IT" dirty="0">
            <a:solidFill>
              <a:schemeClr val="bg1"/>
            </a:solidFill>
          </a:endParaRPr>
        </a:p>
      </dgm:t>
    </dgm:pt>
    <dgm:pt modelId="{3D846B81-51AA-402E-BA56-F1172ABA4055}" type="parTrans" cxnId="{D2E10B69-4A17-42B3-A0C0-6FF4D4D263B8}">
      <dgm:prSet/>
      <dgm:spPr/>
      <dgm:t>
        <a:bodyPr/>
        <a:lstStyle/>
        <a:p>
          <a:endParaRPr lang="it-IT"/>
        </a:p>
      </dgm:t>
    </dgm:pt>
    <dgm:pt modelId="{D0D2FD5C-4567-4147-9E39-36205E9EE5D3}" type="sibTrans" cxnId="{D2E10B69-4A17-42B3-A0C0-6FF4D4D263B8}">
      <dgm:prSet/>
      <dgm:spPr/>
      <dgm:t>
        <a:bodyPr/>
        <a:lstStyle/>
        <a:p>
          <a:endParaRPr lang="it-IT"/>
        </a:p>
      </dgm:t>
    </dgm:pt>
    <dgm:pt modelId="{F81CCDD5-2254-4622-B7CB-623602A58553}">
      <dgm:prSet phldrT="[Testo]" custT="1"/>
      <dgm:spPr>
        <a:gradFill rotWithShape="0">
          <a:gsLst>
            <a:gs pos="0">
              <a:srgbClr val="FF0066"/>
            </a:gs>
            <a:gs pos="42000">
              <a:srgbClr val="FF3399"/>
            </a:gs>
            <a:gs pos="51315">
              <a:srgbClr val="FF3399"/>
            </a:gs>
            <a:gs pos="71667">
              <a:srgbClr val="FF3399"/>
            </a:gs>
            <a:gs pos="75000">
              <a:srgbClr val="FF3399"/>
            </a:gs>
            <a:gs pos="100000">
              <a:srgbClr val="FF9933"/>
            </a:gs>
          </a:gsLst>
          <a:lin ang="5400000" scaled="1"/>
        </a:gradFill>
      </dgm:spPr>
      <dgm:t>
        <a:bodyPr/>
        <a:lstStyle/>
        <a:p>
          <a:r>
            <a:rPr lang="it-IT" sz="2000" dirty="0" smtClean="0"/>
            <a:t>- </a:t>
          </a:r>
          <a:r>
            <a:rPr lang="it-IT" sz="2000" dirty="0" smtClean="0">
              <a:solidFill>
                <a:schemeClr val="bg1"/>
              </a:solidFill>
            </a:rPr>
            <a:t>il tema della </a:t>
          </a:r>
          <a:r>
            <a:rPr lang="it-IT" sz="2000" b="1" dirty="0" smtClean="0">
              <a:solidFill>
                <a:schemeClr val="bg1"/>
              </a:solidFill>
            </a:rPr>
            <a:t>valutazione degli apprendimenti</a:t>
          </a:r>
          <a:r>
            <a:rPr lang="it-IT" sz="2000" dirty="0" smtClean="0">
              <a:solidFill>
                <a:schemeClr val="bg1"/>
              </a:solidFill>
            </a:rPr>
            <a:t>, con particolare riferimento ai temi della valutazione formativa, del nuovo ruolo delle prove Invalsi, della certificazione delle competenze e dei nuovi esami di Stato;</a:t>
          </a:r>
          <a:endParaRPr lang="it-IT" sz="2000" dirty="0">
            <a:solidFill>
              <a:schemeClr val="bg1"/>
            </a:solidFill>
          </a:endParaRPr>
        </a:p>
      </dgm:t>
    </dgm:pt>
    <dgm:pt modelId="{4E86BAC4-69AC-46C2-A13E-5D01B7D8B980}" type="parTrans" cxnId="{020B3E15-F0D5-4005-8222-499ED5F2BEA3}">
      <dgm:prSet/>
      <dgm:spPr/>
      <dgm:t>
        <a:bodyPr/>
        <a:lstStyle/>
        <a:p>
          <a:endParaRPr lang="it-IT"/>
        </a:p>
      </dgm:t>
    </dgm:pt>
    <dgm:pt modelId="{AC0E3001-8613-4DCA-8D2A-33CB92720FFC}" type="sibTrans" cxnId="{020B3E15-F0D5-4005-8222-499ED5F2BEA3}">
      <dgm:prSet/>
      <dgm:spPr/>
      <dgm:t>
        <a:bodyPr/>
        <a:lstStyle/>
        <a:p>
          <a:endParaRPr lang="it-IT"/>
        </a:p>
      </dgm:t>
    </dgm:pt>
    <dgm:pt modelId="{8FF5C49A-421A-4FBB-A4B2-8CA63326E468}" type="pres">
      <dgm:prSet presAssocID="{202AECE7-4885-4955-89D4-D6AA7352F502}" presName="linear" presStyleCnt="0">
        <dgm:presLayoutVars>
          <dgm:dir/>
          <dgm:resizeHandles val="exact"/>
        </dgm:presLayoutVars>
      </dgm:prSet>
      <dgm:spPr/>
      <dgm:t>
        <a:bodyPr/>
        <a:lstStyle/>
        <a:p>
          <a:endParaRPr lang="it-IT"/>
        </a:p>
      </dgm:t>
    </dgm:pt>
    <dgm:pt modelId="{9C6B228D-771F-4D1C-ADAB-93C2D8350A6F}" type="pres">
      <dgm:prSet presAssocID="{ACCBEEA0-1F90-41AA-AD2C-AE676083D66D}" presName="comp" presStyleCnt="0"/>
      <dgm:spPr/>
    </dgm:pt>
    <dgm:pt modelId="{A645469A-C487-4617-A458-D8A75DBBD181}" type="pres">
      <dgm:prSet presAssocID="{ACCBEEA0-1F90-41AA-AD2C-AE676083D66D}" presName="box" presStyleLbl="node1" presStyleIdx="0" presStyleCnt="4" custLinFactNeighborX="-240" custLinFactNeighborY="-17443"/>
      <dgm:spPr/>
      <dgm:t>
        <a:bodyPr/>
        <a:lstStyle/>
        <a:p>
          <a:endParaRPr lang="it-IT"/>
        </a:p>
      </dgm:t>
    </dgm:pt>
    <dgm:pt modelId="{43694EC7-C32C-4A50-88AB-2752D37C4C4D}" type="pres">
      <dgm:prSet presAssocID="{ACCBEEA0-1F90-41AA-AD2C-AE676083D66D}"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BB9C3F10-93E2-4A1A-99D4-2EB1E0CC9B3D}" type="pres">
      <dgm:prSet presAssocID="{ACCBEEA0-1F90-41AA-AD2C-AE676083D66D}" presName="text" presStyleLbl="node1" presStyleIdx="0" presStyleCnt="4">
        <dgm:presLayoutVars>
          <dgm:bulletEnabled val="1"/>
        </dgm:presLayoutVars>
      </dgm:prSet>
      <dgm:spPr/>
      <dgm:t>
        <a:bodyPr/>
        <a:lstStyle/>
        <a:p>
          <a:endParaRPr lang="it-IT"/>
        </a:p>
      </dgm:t>
    </dgm:pt>
    <dgm:pt modelId="{A1F3BEB7-8806-417A-947B-11BE61674460}" type="pres">
      <dgm:prSet presAssocID="{A9EC5114-EAF1-480E-A2C7-DD450F126A76}" presName="spacer" presStyleCnt="0"/>
      <dgm:spPr/>
    </dgm:pt>
    <dgm:pt modelId="{C8289A1A-E6E4-4703-8671-C5C493444FA2}" type="pres">
      <dgm:prSet presAssocID="{F81CCDD5-2254-4622-B7CB-623602A58553}" presName="comp" presStyleCnt="0"/>
      <dgm:spPr/>
    </dgm:pt>
    <dgm:pt modelId="{6064C1A8-C30E-4E60-BE5E-F1AB84601015}" type="pres">
      <dgm:prSet presAssocID="{F81CCDD5-2254-4622-B7CB-623602A58553}" presName="box" presStyleLbl="node1" presStyleIdx="1" presStyleCnt="4"/>
      <dgm:spPr/>
      <dgm:t>
        <a:bodyPr/>
        <a:lstStyle/>
        <a:p>
          <a:endParaRPr lang="it-IT"/>
        </a:p>
      </dgm:t>
    </dgm:pt>
    <dgm:pt modelId="{3EB5B204-B098-40DD-B685-0CB7370B827B}" type="pres">
      <dgm:prSet presAssocID="{F81CCDD5-2254-4622-B7CB-623602A58553}"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dgm:spPr>
    </dgm:pt>
    <dgm:pt modelId="{E51116D4-9FD7-4C4F-A600-DB12D0312DD7}" type="pres">
      <dgm:prSet presAssocID="{F81CCDD5-2254-4622-B7CB-623602A58553}" presName="text" presStyleLbl="node1" presStyleIdx="1" presStyleCnt="4">
        <dgm:presLayoutVars>
          <dgm:bulletEnabled val="1"/>
        </dgm:presLayoutVars>
      </dgm:prSet>
      <dgm:spPr/>
      <dgm:t>
        <a:bodyPr/>
        <a:lstStyle/>
        <a:p>
          <a:endParaRPr lang="it-IT"/>
        </a:p>
      </dgm:t>
    </dgm:pt>
    <dgm:pt modelId="{31939818-E361-4E74-B52E-7A10A65FD00C}" type="pres">
      <dgm:prSet presAssocID="{AC0E3001-8613-4DCA-8D2A-33CB92720FFC}" presName="spacer" presStyleCnt="0"/>
      <dgm:spPr/>
    </dgm:pt>
    <dgm:pt modelId="{D224DE69-3B74-4BAE-846A-DC8DF15C3159}" type="pres">
      <dgm:prSet presAssocID="{8FAD44EB-CD9C-47FB-8B77-EB0D6D5272E9}" presName="comp" presStyleCnt="0"/>
      <dgm:spPr/>
    </dgm:pt>
    <dgm:pt modelId="{8B8700F6-6598-488D-A080-6175E5A2D161}" type="pres">
      <dgm:prSet presAssocID="{8FAD44EB-CD9C-47FB-8B77-EB0D6D5272E9}" presName="box" presStyleLbl="node1" presStyleIdx="2" presStyleCnt="4"/>
      <dgm:spPr/>
      <dgm:t>
        <a:bodyPr/>
        <a:lstStyle/>
        <a:p>
          <a:endParaRPr lang="it-IT"/>
        </a:p>
      </dgm:t>
    </dgm:pt>
    <dgm:pt modelId="{E60E2ACA-60D1-4780-AFCB-CBB89B0EF03E}" type="pres">
      <dgm:prSet presAssocID="{8FAD44EB-CD9C-47FB-8B77-EB0D6D5272E9}" presName="img" presStyleLbl="fgImgPlace1" presStyleIdx="2" presStyleCnt="4"/>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it-IT"/>
        </a:p>
      </dgm:t>
    </dgm:pt>
    <dgm:pt modelId="{FEBF7F1B-D1F2-4570-A884-F16650B7C2B7}" type="pres">
      <dgm:prSet presAssocID="{8FAD44EB-CD9C-47FB-8B77-EB0D6D5272E9}" presName="text" presStyleLbl="node1" presStyleIdx="2" presStyleCnt="4">
        <dgm:presLayoutVars>
          <dgm:bulletEnabled val="1"/>
        </dgm:presLayoutVars>
      </dgm:prSet>
      <dgm:spPr/>
      <dgm:t>
        <a:bodyPr/>
        <a:lstStyle/>
        <a:p>
          <a:endParaRPr lang="it-IT"/>
        </a:p>
      </dgm:t>
    </dgm:pt>
    <dgm:pt modelId="{A92D621B-4273-4319-9343-29F6ECC4214E}" type="pres">
      <dgm:prSet presAssocID="{2450886D-23C4-494F-8E0A-25807996E67D}" presName="spacer" presStyleCnt="0"/>
      <dgm:spPr/>
    </dgm:pt>
    <dgm:pt modelId="{627B46D3-F73E-4455-98E6-F4EA7ECF8A7C}" type="pres">
      <dgm:prSet presAssocID="{5E8CB2AA-4C27-4344-A839-6DE70F6CCC99}" presName="comp" presStyleCnt="0"/>
      <dgm:spPr/>
    </dgm:pt>
    <dgm:pt modelId="{ACD55B0A-F33F-4727-B819-CC8C6CDFD3BA}" type="pres">
      <dgm:prSet presAssocID="{5E8CB2AA-4C27-4344-A839-6DE70F6CCC99}" presName="box" presStyleLbl="node1" presStyleIdx="3" presStyleCnt="4"/>
      <dgm:spPr/>
      <dgm:t>
        <a:bodyPr/>
        <a:lstStyle/>
        <a:p>
          <a:endParaRPr lang="it-IT"/>
        </a:p>
      </dgm:t>
    </dgm:pt>
    <dgm:pt modelId="{3543D4AB-A076-4BF2-A2B3-04D83F04A5AB}" type="pres">
      <dgm:prSet presAssocID="{5E8CB2AA-4C27-4344-A839-6DE70F6CCC99}"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pt>
    <dgm:pt modelId="{96BCB4C1-AFF6-49AA-8798-754208D8B1C4}" type="pres">
      <dgm:prSet presAssocID="{5E8CB2AA-4C27-4344-A839-6DE70F6CCC99}" presName="text" presStyleLbl="node1" presStyleIdx="3" presStyleCnt="4">
        <dgm:presLayoutVars>
          <dgm:bulletEnabled val="1"/>
        </dgm:presLayoutVars>
      </dgm:prSet>
      <dgm:spPr/>
      <dgm:t>
        <a:bodyPr/>
        <a:lstStyle/>
        <a:p>
          <a:endParaRPr lang="it-IT"/>
        </a:p>
      </dgm:t>
    </dgm:pt>
  </dgm:ptLst>
  <dgm:cxnLst>
    <dgm:cxn modelId="{806C90A2-5568-48A1-A6DC-2B21D0A134A0}" type="presOf" srcId="{F81CCDD5-2254-4622-B7CB-623602A58553}" destId="{6064C1A8-C30E-4E60-BE5E-F1AB84601015}" srcOrd="0" destOrd="0" presId="urn:microsoft.com/office/officeart/2005/8/layout/vList4"/>
    <dgm:cxn modelId="{3E4372CC-8028-4292-8167-2AE09908E850}" srcId="{202AECE7-4885-4955-89D4-D6AA7352F502}" destId="{8FAD44EB-CD9C-47FB-8B77-EB0D6D5272E9}" srcOrd="2" destOrd="0" parTransId="{5D53F332-FC64-492E-926F-A45631D048E8}" sibTransId="{2450886D-23C4-494F-8E0A-25807996E67D}"/>
    <dgm:cxn modelId="{020B3E15-F0D5-4005-8222-499ED5F2BEA3}" srcId="{202AECE7-4885-4955-89D4-D6AA7352F502}" destId="{F81CCDD5-2254-4622-B7CB-623602A58553}" srcOrd="1" destOrd="0" parTransId="{4E86BAC4-69AC-46C2-A13E-5D01B7D8B980}" sibTransId="{AC0E3001-8613-4DCA-8D2A-33CB92720FFC}"/>
    <dgm:cxn modelId="{C4C290E1-1568-4A66-9895-425A6AB1A089}" type="presOf" srcId="{8FAD44EB-CD9C-47FB-8B77-EB0D6D5272E9}" destId="{FEBF7F1B-D1F2-4570-A884-F16650B7C2B7}" srcOrd="1" destOrd="0" presId="urn:microsoft.com/office/officeart/2005/8/layout/vList4"/>
    <dgm:cxn modelId="{AF70B497-93D4-47D8-969C-8A5BA8056983}" type="presOf" srcId="{5E8CB2AA-4C27-4344-A839-6DE70F6CCC99}" destId="{ACD55B0A-F33F-4727-B819-CC8C6CDFD3BA}" srcOrd="0" destOrd="0" presId="urn:microsoft.com/office/officeart/2005/8/layout/vList4"/>
    <dgm:cxn modelId="{C3E664D6-EBED-4DC2-ACE7-BE33E011F653}" type="presOf" srcId="{202AECE7-4885-4955-89D4-D6AA7352F502}" destId="{8FF5C49A-421A-4FBB-A4B2-8CA63326E468}" srcOrd="0" destOrd="0" presId="urn:microsoft.com/office/officeart/2005/8/layout/vList4"/>
    <dgm:cxn modelId="{D2E10B69-4A17-42B3-A0C0-6FF4D4D263B8}" srcId="{202AECE7-4885-4955-89D4-D6AA7352F502}" destId="{5E8CB2AA-4C27-4344-A839-6DE70F6CCC99}" srcOrd="3" destOrd="0" parTransId="{3D846B81-51AA-402E-BA56-F1172ABA4055}" sibTransId="{D0D2FD5C-4567-4147-9E39-36205E9EE5D3}"/>
    <dgm:cxn modelId="{577EBBED-4A27-4F6D-9BCC-BB9CBF1C7FCA}" type="presOf" srcId="{8FAD44EB-CD9C-47FB-8B77-EB0D6D5272E9}" destId="{8B8700F6-6598-488D-A080-6175E5A2D161}" srcOrd="0" destOrd="0" presId="urn:microsoft.com/office/officeart/2005/8/layout/vList4"/>
    <dgm:cxn modelId="{1A133931-9607-4C97-9C8A-4D5AD5BF3B9E}" type="presOf" srcId="{F81CCDD5-2254-4622-B7CB-623602A58553}" destId="{E51116D4-9FD7-4C4F-A600-DB12D0312DD7}" srcOrd="1" destOrd="0" presId="urn:microsoft.com/office/officeart/2005/8/layout/vList4"/>
    <dgm:cxn modelId="{286A6535-B6D7-4F3B-824D-E2E2CE4AFB06}" type="presOf" srcId="{5E8CB2AA-4C27-4344-A839-6DE70F6CCC99}" destId="{96BCB4C1-AFF6-49AA-8798-754208D8B1C4}" srcOrd="1" destOrd="0" presId="urn:microsoft.com/office/officeart/2005/8/layout/vList4"/>
    <dgm:cxn modelId="{EFADEC93-87C8-49EA-A999-DBB9FB8315EE}" type="presOf" srcId="{ACCBEEA0-1F90-41AA-AD2C-AE676083D66D}" destId="{BB9C3F10-93E2-4A1A-99D4-2EB1E0CC9B3D}" srcOrd="1" destOrd="0" presId="urn:microsoft.com/office/officeart/2005/8/layout/vList4"/>
    <dgm:cxn modelId="{7E204A4F-6DE0-481E-8512-9A65E10E2BF7}" srcId="{202AECE7-4885-4955-89D4-D6AA7352F502}" destId="{ACCBEEA0-1F90-41AA-AD2C-AE676083D66D}" srcOrd="0" destOrd="0" parTransId="{7BFD38D2-13DA-40F5-8CEA-B0F53E949757}" sibTransId="{A9EC5114-EAF1-480E-A2C7-DD450F126A76}"/>
    <dgm:cxn modelId="{B1F31809-6A43-41B2-99B7-3F9602B500C4}" type="presOf" srcId="{ACCBEEA0-1F90-41AA-AD2C-AE676083D66D}" destId="{A645469A-C487-4617-A458-D8A75DBBD181}" srcOrd="0" destOrd="0" presId="urn:microsoft.com/office/officeart/2005/8/layout/vList4"/>
    <dgm:cxn modelId="{28FDCC4F-49DA-4F02-9C33-BE2FC3718013}" type="presParOf" srcId="{8FF5C49A-421A-4FBB-A4B2-8CA63326E468}" destId="{9C6B228D-771F-4D1C-ADAB-93C2D8350A6F}" srcOrd="0" destOrd="0" presId="urn:microsoft.com/office/officeart/2005/8/layout/vList4"/>
    <dgm:cxn modelId="{39F8CDD9-FF50-4A17-849E-837828E6452F}" type="presParOf" srcId="{9C6B228D-771F-4D1C-ADAB-93C2D8350A6F}" destId="{A645469A-C487-4617-A458-D8A75DBBD181}" srcOrd="0" destOrd="0" presId="urn:microsoft.com/office/officeart/2005/8/layout/vList4"/>
    <dgm:cxn modelId="{B5422BDE-88B4-4B9A-8BB0-03C387596F21}" type="presParOf" srcId="{9C6B228D-771F-4D1C-ADAB-93C2D8350A6F}" destId="{43694EC7-C32C-4A50-88AB-2752D37C4C4D}" srcOrd="1" destOrd="0" presId="urn:microsoft.com/office/officeart/2005/8/layout/vList4"/>
    <dgm:cxn modelId="{0501871F-EF61-4AB3-95CD-59FC818314DE}" type="presParOf" srcId="{9C6B228D-771F-4D1C-ADAB-93C2D8350A6F}" destId="{BB9C3F10-93E2-4A1A-99D4-2EB1E0CC9B3D}" srcOrd="2" destOrd="0" presId="urn:microsoft.com/office/officeart/2005/8/layout/vList4"/>
    <dgm:cxn modelId="{D425DEDA-CDD1-462E-AA4C-ACB81C1AA49E}" type="presParOf" srcId="{8FF5C49A-421A-4FBB-A4B2-8CA63326E468}" destId="{A1F3BEB7-8806-417A-947B-11BE61674460}" srcOrd="1" destOrd="0" presId="urn:microsoft.com/office/officeart/2005/8/layout/vList4"/>
    <dgm:cxn modelId="{CA1CC61C-3D74-47BF-A404-0F9939A54BD5}" type="presParOf" srcId="{8FF5C49A-421A-4FBB-A4B2-8CA63326E468}" destId="{C8289A1A-E6E4-4703-8671-C5C493444FA2}" srcOrd="2" destOrd="0" presId="urn:microsoft.com/office/officeart/2005/8/layout/vList4"/>
    <dgm:cxn modelId="{5DBDB6D0-AB57-4931-B03C-2425E7ABE241}" type="presParOf" srcId="{C8289A1A-E6E4-4703-8671-C5C493444FA2}" destId="{6064C1A8-C30E-4E60-BE5E-F1AB84601015}" srcOrd="0" destOrd="0" presId="urn:microsoft.com/office/officeart/2005/8/layout/vList4"/>
    <dgm:cxn modelId="{DC9C9F5E-CC98-48AF-B3FB-920821B61002}" type="presParOf" srcId="{C8289A1A-E6E4-4703-8671-C5C493444FA2}" destId="{3EB5B204-B098-40DD-B685-0CB7370B827B}" srcOrd="1" destOrd="0" presId="urn:microsoft.com/office/officeart/2005/8/layout/vList4"/>
    <dgm:cxn modelId="{0A23DA0A-9944-4D7F-8BBC-A7A51C4FF0CD}" type="presParOf" srcId="{C8289A1A-E6E4-4703-8671-C5C493444FA2}" destId="{E51116D4-9FD7-4C4F-A600-DB12D0312DD7}" srcOrd="2" destOrd="0" presId="urn:microsoft.com/office/officeart/2005/8/layout/vList4"/>
    <dgm:cxn modelId="{2BB453A4-C6AE-4BEB-A9F6-7C2BB4760146}" type="presParOf" srcId="{8FF5C49A-421A-4FBB-A4B2-8CA63326E468}" destId="{31939818-E361-4E74-B52E-7A10A65FD00C}" srcOrd="3" destOrd="0" presId="urn:microsoft.com/office/officeart/2005/8/layout/vList4"/>
    <dgm:cxn modelId="{E7422B10-C90E-4A32-A794-20BD05EE1146}" type="presParOf" srcId="{8FF5C49A-421A-4FBB-A4B2-8CA63326E468}" destId="{D224DE69-3B74-4BAE-846A-DC8DF15C3159}" srcOrd="4" destOrd="0" presId="urn:microsoft.com/office/officeart/2005/8/layout/vList4"/>
    <dgm:cxn modelId="{27EDC7A7-80C0-4637-8307-63A798F619A5}" type="presParOf" srcId="{D224DE69-3B74-4BAE-846A-DC8DF15C3159}" destId="{8B8700F6-6598-488D-A080-6175E5A2D161}" srcOrd="0" destOrd="0" presId="urn:microsoft.com/office/officeart/2005/8/layout/vList4"/>
    <dgm:cxn modelId="{1E184F00-004E-46C7-A24F-C24613640C3D}" type="presParOf" srcId="{D224DE69-3B74-4BAE-846A-DC8DF15C3159}" destId="{E60E2ACA-60D1-4780-AFCB-CBB89B0EF03E}" srcOrd="1" destOrd="0" presId="urn:microsoft.com/office/officeart/2005/8/layout/vList4"/>
    <dgm:cxn modelId="{B7C94480-276B-4954-917E-9C987D4950AA}" type="presParOf" srcId="{D224DE69-3B74-4BAE-846A-DC8DF15C3159}" destId="{FEBF7F1B-D1F2-4570-A884-F16650B7C2B7}" srcOrd="2" destOrd="0" presId="urn:microsoft.com/office/officeart/2005/8/layout/vList4"/>
    <dgm:cxn modelId="{F21BC6A5-CF7A-4BB8-9EC3-57125DB0062A}" type="presParOf" srcId="{8FF5C49A-421A-4FBB-A4B2-8CA63326E468}" destId="{A92D621B-4273-4319-9343-29F6ECC4214E}" srcOrd="5" destOrd="0" presId="urn:microsoft.com/office/officeart/2005/8/layout/vList4"/>
    <dgm:cxn modelId="{EDEFBEFE-B586-4D65-A1A3-E5E2F3C01446}" type="presParOf" srcId="{8FF5C49A-421A-4FBB-A4B2-8CA63326E468}" destId="{627B46D3-F73E-4455-98E6-F4EA7ECF8A7C}" srcOrd="6" destOrd="0" presId="urn:microsoft.com/office/officeart/2005/8/layout/vList4"/>
    <dgm:cxn modelId="{7E363B90-25AE-4985-A430-E13A77322EBD}" type="presParOf" srcId="{627B46D3-F73E-4455-98E6-F4EA7ECF8A7C}" destId="{ACD55B0A-F33F-4727-B819-CC8C6CDFD3BA}" srcOrd="0" destOrd="0" presId="urn:microsoft.com/office/officeart/2005/8/layout/vList4"/>
    <dgm:cxn modelId="{7B0807B6-40CF-447F-9C4A-78BE9C90EAF7}" type="presParOf" srcId="{627B46D3-F73E-4455-98E6-F4EA7ECF8A7C}" destId="{3543D4AB-A076-4BF2-A2B3-04D83F04A5AB}" srcOrd="1" destOrd="0" presId="urn:microsoft.com/office/officeart/2005/8/layout/vList4"/>
    <dgm:cxn modelId="{D97E34D9-BCC8-4E77-87D3-64A4A6D35C8E}" type="presParOf" srcId="{627B46D3-F73E-4455-98E6-F4EA7ECF8A7C}" destId="{96BCB4C1-AFF6-49AA-8798-754208D8B1C4}" srcOrd="2" destOrd="0" presId="urn:microsoft.com/office/officeart/2005/8/layout/vList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2AECE7-4885-4955-89D4-D6AA7352F502}" type="doc">
      <dgm:prSet loTypeId="urn:microsoft.com/office/officeart/2005/8/layout/vList4" loCatId="list" qsTypeId="urn:microsoft.com/office/officeart/2005/8/quickstyle/simple3" qsCatId="simple" csTypeId="urn:microsoft.com/office/officeart/2005/8/colors/accent3_2" csCatId="accent3" phldr="1"/>
      <dgm:spPr/>
      <dgm:t>
        <a:bodyPr/>
        <a:lstStyle/>
        <a:p>
          <a:endParaRPr lang="it-IT"/>
        </a:p>
      </dgm:t>
    </dgm:pt>
    <dgm:pt modelId="{ACCBEEA0-1F90-41AA-AD2C-AE676083D66D}">
      <dgm:prSet phldrT="[Testo]" custT="1"/>
      <dgm:spPr>
        <a:gradFill rotWithShape="0">
          <a:gsLst>
            <a:gs pos="0">
              <a:srgbClr val="FF0066"/>
            </a:gs>
            <a:gs pos="40000">
              <a:srgbClr val="FF3399"/>
            </a:gs>
            <a:gs pos="66000">
              <a:srgbClr val="FF3399"/>
            </a:gs>
            <a:gs pos="100000">
              <a:srgbClr val="FF6600"/>
            </a:gs>
          </a:gsLst>
          <a:lin ang="5400000" scaled="0"/>
        </a:gradFill>
      </dgm:spPr>
      <dgm:t>
        <a:bodyPr/>
        <a:lstStyle/>
        <a:p>
          <a:r>
            <a:rPr lang="it-IT" sz="3700" dirty="0" smtClean="0">
              <a:solidFill>
                <a:schemeClr val="bg1"/>
              </a:solidFill>
            </a:rPr>
            <a:t>- </a:t>
          </a:r>
          <a:r>
            <a:rPr lang="it-IT" sz="2400" u="none" dirty="0" smtClean="0">
              <a:solidFill>
                <a:schemeClr val="bg1"/>
              </a:solidFill>
            </a:rPr>
            <a:t>integrazione culturale, cittadinanza globale, sostenibilità;</a:t>
          </a:r>
          <a:endParaRPr lang="it-IT" sz="2400" u="none" dirty="0">
            <a:solidFill>
              <a:schemeClr val="bg1"/>
            </a:solidFill>
          </a:endParaRPr>
        </a:p>
      </dgm:t>
    </dgm:pt>
    <dgm:pt modelId="{7BFD38D2-13DA-40F5-8CEA-B0F53E949757}" type="parTrans" cxnId="{7E204A4F-6DE0-481E-8512-9A65E10E2BF7}">
      <dgm:prSet/>
      <dgm:spPr/>
      <dgm:t>
        <a:bodyPr/>
        <a:lstStyle/>
        <a:p>
          <a:endParaRPr lang="it-IT"/>
        </a:p>
      </dgm:t>
    </dgm:pt>
    <dgm:pt modelId="{A9EC5114-EAF1-480E-A2C7-DD450F126A76}" type="sibTrans" cxnId="{7E204A4F-6DE0-481E-8512-9A65E10E2BF7}">
      <dgm:prSet/>
      <dgm:spPr/>
      <dgm:t>
        <a:bodyPr/>
        <a:lstStyle/>
        <a:p>
          <a:endParaRPr lang="it-IT"/>
        </a:p>
      </dgm:t>
    </dgm:pt>
    <dgm:pt modelId="{8FAD44EB-CD9C-47FB-8B77-EB0D6D5272E9}">
      <dgm:prSet phldrT="[Testo]" custT="1"/>
      <dgm:spPr>
        <a:gradFill rotWithShape="0">
          <a:gsLst>
            <a:gs pos="0">
              <a:srgbClr val="FF0066"/>
            </a:gs>
            <a:gs pos="74650">
              <a:srgbClr val="FF3399"/>
            </a:gs>
            <a:gs pos="50000">
              <a:srgbClr val="FF3399"/>
            </a:gs>
            <a:gs pos="100000">
              <a:srgbClr val="FF6600"/>
            </a:gs>
          </a:gsLst>
          <a:lin ang="5400000" scaled="0"/>
        </a:gradFill>
      </dgm:spPr>
      <dgm:t>
        <a:bodyPr/>
        <a:lstStyle/>
        <a:p>
          <a:r>
            <a:rPr lang="it-IT" sz="4100" dirty="0" smtClean="0">
              <a:solidFill>
                <a:schemeClr val="bg1"/>
              </a:solidFill>
            </a:rPr>
            <a:t>- </a:t>
          </a:r>
          <a:r>
            <a:rPr lang="it-IT" sz="2400" u="none" dirty="0" smtClean="0">
              <a:solidFill>
                <a:schemeClr val="bg1"/>
              </a:solidFill>
            </a:rPr>
            <a:t>insuccesso scolastico, contrasto alla dispersione;</a:t>
          </a:r>
          <a:endParaRPr lang="it-IT" sz="2400" u="none" dirty="0">
            <a:solidFill>
              <a:schemeClr val="bg1"/>
            </a:solidFill>
          </a:endParaRPr>
        </a:p>
      </dgm:t>
    </dgm:pt>
    <dgm:pt modelId="{5D53F332-FC64-492E-926F-A45631D048E8}" type="parTrans" cxnId="{3E4372CC-8028-4292-8167-2AE09908E850}">
      <dgm:prSet/>
      <dgm:spPr/>
      <dgm:t>
        <a:bodyPr/>
        <a:lstStyle/>
        <a:p>
          <a:endParaRPr lang="it-IT"/>
        </a:p>
      </dgm:t>
    </dgm:pt>
    <dgm:pt modelId="{2450886D-23C4-494F-8E0A-25807996E67D}" type="sibTrans" cxnId="{3E4372CC-8028-4292-8167-2AE09908E850}">
      <dgm:prSet/>
      <dgm:spPr/>
      <dgm:t>
        <a:bodyPr/>
        <a:lstStyle/>
        <a:p>
          <a:endParaRPr lang="it-IT"/>
        </a:p>
      </dgm:t>
    </dgm:pt>
    <dgm:pt modelId="{5E8CB2AA-4C27-4344-A839-6DE70F6CCC99}">
      <dgm:prSet phldrT="[Testo]" custT="1"/>
      <dgm:spPr>
        <a:gradFill rotWithShape="0">
          <a:gsLst>
            <a:gs pos="0">
              <a:srgbClr val="FF0066"/>
            </a:gs>
            <a:gs pos="74650">
              <a:srgbClr val="FF3399"/>
            </a:gs>
            <a:gs pos="50000">
              <a:srgbClr val="FF3399"/>
            </a:gs>
            <a:gs pos="100000">
              <a:srgbClr val="FF6600"/>
            </a:gs>
          </a:gsLst>
          <a:lin ang="5400000" scaled="0"/>
        </a:gradFill>
      </dgm:spPr>
      <dgm:t>
        <a:bodyPr/>
        <a:lstStyle/>
        <a:p>
          <a:r>
            <a:rPr lang="it-IT" sz="2400" u="none" dirty="0" smtClean="0">
              <a:solidFill>
                <a:schemeClr val="bg1"/>
              </a:solidFill>
            </a:rPr>
            <a:t>- cultura artistica e musicale.</a:t>
          </a:r>
          <a:endParaRPr lang="it-IT" sz="2800" u="none" dirty="0">
            <a:solidFill>
              <a:schemeClr val="bg1"/>
            </a:solidFill>
          </a:endParaRPr>
        </a:p>
      </dgm:t>
    </dgm:pt>
    <dgm:pt modelId="{3D846B81-51AA-402E-BA56-F1172ABA4055}" type="parTrans" cxnId="{D2E10B69-4A17-42B3-A0C0-6FF4D4D263B8}">
      <dgm:prSet/>
      <dgm:spPr/>
      <dgm:t>
        <a:bodyPr/>
        <a:lstStyle/>
        <a:p>
          <a:endParaRPr lang="it-IT"/>
        </a:p>
      </dgm:t>
    </dgm:pt>
    <dgm:pt modelId="{D0D2FD5C-4567-4147-9E39-36205E9EE5D3}" type="sibTrans" cxnId="{D2E10B69-4A17-42B3-A0C0-6FF4D4D263B8}">
      <dgm:prSet/>
      <dgm:spPr/>
      <dgm:t>
        <a:bodyPr/>
        <a:lstStyle/>
        <a:p>
          <a:endParaRPr lang="it-IT"/>
        </a:p>
      </dgm:t>
    </dgm:pt>
    <dgm:pt modelId="{F81CCDD5-2254-4622-B7CB-623602A58553}">
      <dgm:prSet phldrT="[Testo]" custT="1"/>
      <dgm:spPr>
        <a:gradFill rotWithShape="0">
          <a:gsLst>
            <a:gs pos="0">
              <a:srgbClr val="FF0066"/>
            </a:gs>
            <a:gs pos="74650">
              <a:srgbClr val="FF3399"/>
            </a:gs>
            <a:gs pos="50000">
              <a:srgbClr val="FF3399"/>
            </a:gs>
            <a:gs pos="100000">
              <a:srgbClr val="FF6600"/>
            </a:gs>
          </a:gsLst>
        </a:gradFill>
      </dgm:spPr>
      <dgm:t>
        <a:bodyPr/>
        <a:lstStyle/>
        <a:p>
          <a:r>
            <a:rPr lang="it-IT" sz="4100" dirty="0" smtClean="0">
              <a:solidFill>
                <a:schemeClr val="bg1"/>
              </a:solidFill>
            </a:rPr>
            <a:t>- </a:t>
          </a:r>
          <a:r>
            <a:rPr lang="it-IT" sz="2400" u="none" dirty="0" smtClean="0">
              <a:solidFill>
                <a:schemeClr val="bg1"/>
              </a:solidFill>
            </a:rPr>
            <a:t>inclusione e disabilità;</a:t>
          </a:r>
          <a:endParaRPr lang="it-IT" sz="2400" u="none" dirty="0">
            <a:solidFill>
              <a:schemeClr val="bg1"/>
            </a:solidFill>
          </a:endParaRPr>
        </a:p>
      </dgm:t>
    </dgm:pt>
    <dgm:pt modelId="{4E86BAC4-69AC-46C2-A13E-5D01B7D8B980}" type="parTrans" cxnId="{020B3E15-F0D5-4005-8222-499ED5F2BEA3}">
      <dgm:prSet/>
      <dgm:spPr/>
      <dgm:t>
        <a:bodyPr/>
        <a:lstStyle/>
        <a:p>
          <a:endParaRPr lang="it-IT"/>
        </a:p>
      </dgm:t>
    </dgm:pt>
    <dgm:pt modelId="{AC0E3001-8613-4DCA-8D2A-33CB92720FFC}" type="sibTrans" cxnId="{020B3E15-F0D5-4005-8222-499ED5F2BEA3}">
      <dgm:prSet/>
      <dgm:spPr/>
      <dgm:t>
        <a:bodyPr/>
        <a:lstStyle/>
        <a:p>
          <a:endParaRPr lang="it-IT"/>
        </a:p>
      </dgm:t>
    </dgm:pt>
    <dgm:pt modelId="{121CBCEE-0EDE-4506-8CF7-383AE333385B}">
      <dgm:prSet phldrT="[Testo]" custT="1"/>
      <dgm:spPr>
        <a:gradFill rotWithShape="0">
          <a:gsLst>
            <a:gs pos="0">
              <a:srgbClr val="FF0066"/>
            </a:gs>
            <a:gs pos="74650">
              <a:srgbClr val="FF3399"/>
            </a:gs>
            <a:gs pos="50000">
              <a:srgbClr val="FF3399"/>
            </a:gs>
            <a:gs pos="100000">
              <a:srgbClr val="FF6600"/>
            </a:gs>
          </a:gsLst>
          <a:lin ang="5400000" scaled="0"/>
        </a:gradFill>
      </dgm:spPr>
      <dgm:t>
        <a:bodyPr/>
        <a:lstStyle/>
        <a:p>
          <a:pPr algn="just">
            <a:lnSpc>
              <a:spcPct val="100000"/>
            </a:lnSpc>
            <a:spcBef>
              <a:spcPts val="1200"/>
            </a:spcBef>
            <a:spcAft>
              <a:spcPts val="0"/>
            </a:spcAft>
          </a:pPr>
          <a:r>
            <a:rPr lang="it-IT" sz="1800" dirty="0" smtClean="0">
              <a:solidFill>
                <a:schemeClr val="bg1"/>
              </a:solidFill>
            </a:rPr>
            <a:t>- formazione nelle lingue straniere, tenendo conto delle esigenze emergenti dai diversi livelli scolastici (dal potenziamento delle competenze dei docenti della scuola primaria, alle esperienze CLIL, alle verifiche strutturate degli apprendimenti);</a:t>
          </a:r>
          <a:endParaRPr lang="it-IT" sz="1800" u="none" dirty="0">
            <a:solidFill>
              <a:schemeClr val="bg1"/>
            </a:solidFill>
          </a:endParaRPr>
        </a:p>
      </dgm:t>
    </dgm:pt>
    <dgm:pt modelId="{9BB298E3-5CD9-4A30-9108-A94CC0D16593}" type="parTrans" cxnId="{8BC077B5-CC55-4E8F-81DD-CA804590AA99}">
      <dgm:prSet/>
      <dgm:spPr/>
      <dgm:t>
        <a:bodyPr/>
        <a:lstStyle/>
        <a:p>
          <a:endParaRPr lang="it-IT"/>
        </a:p>
      </dgm:t>
    </dgm:pt>
    <dgm:pt modelId="{AE53B909-03F6-4AE3-87A5-88E7A5A21FCA}" type="sibTrans" cxnId="{8BC077B5-CC55-4E8F-81DD-CA804590AA99}">
      <dgm:prSet/>
      <dgm:spPr/>
      <dgm:t>
        <a:bodyPr/>
        <a:lstStyle/>
        <a:p>
          <a:endParaRPr lang="it-IT"/>
        </a:p>
      </dgm:t>
    </dgm:pt>
    <dgm:pt modelId="{8FF5C49A-421A-4FBB-A4B2-8CA63326E468}" type="pres">
      <dgm:prSet presAssocID="{202AECE7-4885-4955-89D4-D6AA7352F502}" presName="linear" presStyleCnt="0">
        <dgm:presLayoutVars>
          <dgm:dir/>
          <dgm:resizeHandles val="exact"/>
        </dgm:presLayoutVars>
      </dgm:prSet>
      <dgm:spPr/>
      <dgm:t>
        <a:bodyPr/>
        <a:lstStyle/>
        <a:p>
          <a:endParaRPr lang="it-IT"/>
        </a:p>
      </dgm:t>
    </dgm:pt>
    <dgm:pt modelId="{9C6B228D-771F-4D1C-ADAB-93C2D8350A6F}" type="pres">
      <dgm:prSet presAssocID="{ACCBEEA0-1F90-41AA-AD2C-AE676083D66D}" presName="comp" presStyleCnt="0"/>
      <dgm:spPr/>
      <dgm:t>
        <a:bodyPr/>
        <a:lstStyle/>
        <a:p>
          <a:endParaRPr lang="it-IT"/>
        </a:p>
      </dgm:t>
    </dgm:pt>
    <dgm:pt modelId="{A645469A-C487-4617-A458-D8A75DBBD181}" type="pres">
      <dgm:prSet presAssocID="{ACCBEEA0-1F90-41AA-AD2C-AE676083D66D}" presName="box" presStyleLbl="node1" presStyleIdx="0" presStyleCnt="5" custLinFactNeighborX="-240" custLinFactNeighborY="-17443"/>
      <dgm:spPr/>
      <dgm:t>
        <a:bodyPr/>
        <a:lstStyle/>
        <a:p>
          <a:endParaRPr lang="it-IT"/>
        </a:p>
      </dgm:t>
    </dgm:pt>
    <dgm:pt modelId="{43694EC7-C32C-4A50-88AB-2752D37C4C4D}" type="pres">
      <dgm:prSet presAssocID="{ACCBEEA0-1F90-41AA-AD2C-AE676083D66D}" presName="img"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BB9C3F10-93E2-4A1A-99D4-2EB1E0CC9B3D}" type="pres">
      <dgm:prSet presAssocID="{ACCBEEA0-1F90-41AA-AD2C-AE676083D66D}" presName="text" presStyleLbl="node1" presStyleIdx="0" presStyleCnt="5">
        <dgm:presLayoutVars>
          <dgm:bulletEnabled val="1"/>
        </dgm:presLayoutVars>
      </dgm:prSet>
      <dgm:spPr/>
      <dgm:t>
        <a:bodyPr/>
        <a:lstStyle/>
        <a:p>
          <a:endParaRPr lang="it-IT"/>
        </a:p>
      </dgm:t>
    </dgm:pt>
    <dgm:pt modelId="{A1F3BEB7-8806-417A-947B-11BE61674460}" type="pres">
      <dgm:prSet presAssocID="{A9EC5114-EAF1-480E-A2C7-DD450F126A76}" presName="spacer" presStyleCnt="0"/>
      <dgm:spPr/>
      <dgm:t>
        <a:bodyPr/>
        <a:lstStyle/>
        <a:p>
          <a:endParaRPr lang="it-IT"/>
        </a:p>
      </dgm:t>
    </dgm:pt>
    <dgm:pt modelId="{C8289A1A-E6E4-4703-8671-C5C493444FA2}" type="pres">
      <dgm:prSet presAssocID="{F81CCDD5-2254-4622-B7CB-623602A58553}" presName="comp" presStyleCnt="0"/>
      <dgm:spPr/>
      <dgm:t>
        <a:bodyPr/>
        <a:lstStyle/>
        <a:p>
          <a:endParaRPr lang="it-IT"/>
        </a:p>
      </dgm:t>
    </dgm:pt>
    <dgm:pt modelId="{6064C1A8-C30E-4E60-BE5E-F1AB84601015}" type="pres">
      <dgm:prSet presAssocID="{F81CCDD5-2254-4622-B7CB-623602A58553}" presName="box" presStyleLbl="node1" presStyleIdx="1" presStyleCnt="5" custLinFactNeighborX="-469" custLinFactNeighborY="-640"/>
      <dgm:spPr/>
      <dgm:t>
        <a:bodyPr/>
        <a:lstStyle/>
        <a:p>
          <a:endParaRPr lang="it-IT"/>
        </a:p>
      </dgm:t>
    </dgm:pt>
    <dgm:pt modelId="{3EB5B204-B098-40DD-B685-0CB7370B827B}" type="pres">
      <dgm:prSet presAssocID="{F81CCDD5-2254-4622-B7CB-623602A58553}" presName="img" presStyleLbl="fgImgPlace1" presStyleIdx="1" presStyleCnt="5"/>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it-IT"/>
        </a:p>
      </dgm:t>
    </dgm:pt>
    <dgm:pt modelId="{E51116D4-9FD7-4C4F-A600-DB12D0312DD7}" type="pres">
      <dgm:prSet presAssocID="{F81CCDD5-2254-4622-B7CB-623602A58553}" presName="text" presStyleLbl="node1" presStyleIdx="1" presStyleCnt="5">
        <dgm:presLayoutVars>
          <dgm:bulletEnabled val="1"/>
        </dgm:presLayoutVars>
      </dgm:prSet>
      <dgm:spPr/>
      <dgm:t>
        <a:bodyPr/>
        <a:lstStyle/>
        <a:p>
          <a:endParaRPr lang="it-IT"/>
        </a:p>
      </dgm:t>
    </dgm:pt>
    <dgm:pt modelId="{31939818-E361-4E74-B52E-7A10A65FD00C}" type="pres">
      <dgm:prSet presAssocID="{AC0E3001-8613-4DCA-8D2A-33CB92720FFC}" presName="spacer" presStyleCnt="0"/>
      <dgm:spPr/>
      <dgm:t>
        <a:bodyPr/>
        <a:lstStyle/>
        <a:p>
          <a:endParaRPr lang="it-IT"/>
        </a:p>
      </dgm:t>
    </dgm:pt>
    <dgm:pt modelId="{361F467C-B04A-4955-A5C3-A6C9FA5D1EAF}" type="pres">
      <dgm:prSet presAssocID="{121CBCEE-0EDE-4506-8CF7-383AE333385B}" presName="comp" presStyleCnt="0"/>
      <dgm:spPr/>
    </dgm:pt>
    <dgm:pt modelId="{7153F536-6F99-4733-BAD8-15A82F5DF3C2}" type="pres">
      <dgm:prSet presAssocID="{121CBCEE-0EDE-4506-8CF7-383AE333385B}" presName="box" presStyleLbl="node1" presStyleIdx="2" presStyleCnt="5" custLinFactNeighborX="-469" custLinFactNeighborY="-640"/>
      <dgm:spPr/>
      <dgm:t>
        <a:bodyPr/>
        <a:lstStyle/>
        <a:p>
          <a:endParaRPr lang="it-IT"/>
        </a:p>
      </dgm:t>
    </dgm:pt>
    <dgm:pt modelId="{AA7A4CC6-46A5-41C5-BE68-2495D965FE95}" type="pres">
      <dgm:prSet presAssocID="{121CBCEE-0EDE-4506-8CF7-383AE333385B}" presName="img"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it-IT"/>
        </a:p>
      </dgm:t>
    </dgm:pt>
    <dgm:pt modelId="{30C97D8A-D02C-4F8A-A9C7-E5FF66A6F402}" type="pres">
      <dgm:prSet presAssocID="{121CBCEE-0EDE-4506-8CF7-383AE333385B}" presName="text" presStyleLbl="node1" presStyleIdx="2" presStyleCnt="5">
        <dgm:presLayoutVars>
          <dgm:bulletEnabled val="1"/>
        </dgm:presLayoutVars>
      </dgm:prSet>
      <dgm:spPr/>
      <dgm:t>
        <a:bodyPr/>
        <a:lstStyle/>
        <a:p>
          <a:endParaRPr lang="it-IT"/>
        </a:p>
      </dgm:t>
    </dgm:pt>
    <dgm:pt modelId="{4FD1B63E-9276-417F-84A0-FBBC139E8496}" type="pres">
      <dgm:prSet presAssocID="{AE53B909-03F6-4AE3-87A5-88E7A5A21FCA}" presName="spacer" presStyleCnt="0"/>
      <dgm:spPr/>
    </dgm:pt>
    <dgm:pt modelId="{D224DE69-3B74-4BAE-846A-DC8DF15C3159}" type="pres">
      <dgm:prSet presAssocID="{8FAD44EB-CD9C-47FB-8B77-EB0D6D5272E9}" presName="comp" presStyleCnt="0"/>
      <dgm:spPr/>
      <dgm:t>
        <a:bodyPr/>
        <a:lstStyle/>
        <a:p>
          <a:endParaRPr lang="it-IT"/>
        </a:p>
      </dgm:t>
    </dgm:pt>
    <dgm:pt modelId="{8B8700F6-6598-488D-A080-6175E5A2D161}" type="pres">
      <dgm:prSet presAssocID="{8FAD44EB-CD9C-47FB-8B77-EB0D6D5272E9}" presName="box" presStyleLbl="node1" presStyleIdx="3" presStyleCnt="5"/>
      <dgm:spPr/>
      <dgm:t>
        <a:bodyPr/>
        <a:lstStyle/>
        <a:p>
          <a:endParaRPr lang="it-IT"/>
        </a:p>
      </dgm:t>
    </dgm:pt>
    <dgm:pt modelId="{E60E2ACA-60D1-4780-AFCB-CBB89B0EF03E}" type="pres">
      <dgm:prSet presAssocID="{8FAD44EB-CD9C-47FB-8B77-EB0D6D5272E9}" presName="img" presStyleLbl="fgImgPlace1" presStyleIdx="3" presStyleCnt="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it-IT"/>
        </a:p>
      </dgm:t>
    </dgm:pt>
    <dgm:pt modelId="{FEBF7F1B-D1F2-4570-A884-F16650B7C2B7}" type="pres">
      <dgm:prSet presAssocID="{8FAD44EB-CD9C-47FB-8B77-EB0D6D5272E9}" presName="text" presStyleLbl="node1" presStyleIdx="3" presStyleCnt="5">
        <dgm:presLayoutVars>
          <dgm:bulletEnabled val="1"/>
        </dgm:presLayoutVars>
      </dgm:prSet>
      <dgm:spPr/>
      <dgm:t>
        <a:bodyPr/>
        <a:lstStyle/>
        <a:p>
          <a:endParaRPr lang="it-IT"/>
        </a:p>
      </dgm:t>
    </dgm:pt>
    <dgm:pt modelId="{A92D621B-4273-4319-9343-29F6ECC4214E}" type="pres">
      <dgm:prSet presAssocID="{2450886D-23C4-494F-8E0A-25807996E67D}" presName="spacer" presStyleCnt="0"/>
      <dgm:spPr/>
      <dgm:t>
        <a:bodyPr/>
        <a:lstStyle/>
        <a:p>
          <a:endParaRPr lang="it-IT"/>
        </a:p>
      </dgm:t>
    </dgm:pt>
    <dgm:pt modelId="{627B46D3-F73E-4455-98E6-F4EA7ECF8A7C}" type="pres">
      <dgm:prSet presAssocID="{5E8CB2AA-4C27-4344-A839-6DE70F6CCC99}" presName="comp" presStyleCnt="0"/>
      <dgm:spPr/>
      <dgm:t>
        <a:bodyPr/>
        <a:lstStyle/>
        <a:p>
          <a:endParaRPr lang="it-IT"/>
        </a:p>
      </dgm:t>
    </dgm:pt>
    <dgm:pt modelId="{ACD55B0A-F33F-4727-B819-CC8C6CDFD3BA}" type="pres">
      <dgm:prSet presAssocID="{5E8CB2AA-4C27-4344-A839-6DE70F6CCC99}" presName="box" presStyleLbl="node1" presStyleIdx="4" presStyleCnt="5"/>
      <dgm:spPr/>
      <dgm:t>
        <a:bodyPr/>
        <a:lstStyle/>
        <a:p>
          <a:endParaRPr lang="it-IT"/>
        </a:p>
      </dgm:t>
    </dgm:pt>
    <dgm:pt modelId="{3543D4AB-A076-4BF2-A2B3-04D83F04A5AB}" type="pres">
      <dgm:prSet presAssocID="{5E8CB2AA-4C27-4344-A839-6DE70F6CCC99}" presName="img" presStyleLbl="fgImgPlace1" presStyleIdx="4" presStyleCnt="5"/>
      <dgm:spPr>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it-IT"/>
        </a:p>
      </dgm:t>
    </dgm:pt>
    <dgm:pt modelId="{96BCB4C1-AFF6-49AA-8798-754208D8B1C4}" type="pres">
      <dgm:prSet presAssocID="{5E8CB2AA-4C27-4344-A839-6DE70F6CCC99}" presName="text" presStyleLbl="node1" presStyleIdx="4" presStyleCnt="5">
        <dgm:presLayoutVars>
          <dgm:bulletEnabled val="1"/>
        </dgm:presLayoutVars>
      </dgm:prSet>
      <dgm:spPr/>
      <dgm:t>
        <a:bodyPr/>
        <a:lstStyle/>
        <a:p>
          <a:endParaRPr lang="it-IT"/>
        </a:p>
      </dgm:t>
    </dgm:pt>
  </dgm:ptLst>
  <dgm:cxnLst>
    <dgm:cxn modelId="{D9B37EF0-2251-47E9-A14B-2EEFE2D33D45}" type="presOf" srcId="{121CBCEE-0EDE-4506-8CF7-383AE333385B}" destId="{30C97D8A-D02C-4F8A-A9C7-E5FF66A6F402}" srcOrd="1" destOrd="0" presId="urn:microsoft.com/office/officeart/2005/8/layout/vList4"/>
    <dgm:cxn modelId="{3E4372CC-8028-4292-8167-2AE09908E850}" srcId="{202AECE7-4885-4955-89D4-D6AA7352F502}" destId="{8FAD44EB-CD9C-47FB-8B77-EB0D6D5272E9}" srcOrd="3" destOrd="0" parTransId="{5D53F332-FC64-492E-926F-A45631D048E8}" sibTransId="{2450886D-23C4-494F-8E0A-25807996E67D}"/>
    <dgm:cxn modelId="{020B3E15-F0D5-4005-8222-499ED5F2BEA3}" srcId="{202AECE7-4885-4955-89D4-D6AA7352F502}" destId="{F81CCDD5-2254-4622-B7CB-623602A58553}" srcOrd="1" destOrd="0" parTransId="{4E86BAC4-69AC-46C2-A13E-5D01B7D8B980}" sibTransId="{AC0E3001-8613-4DCA-8D2A-33CB92720FFC}"/>
    <dgm:cxn modelId="{DF685E9A-8AA1-4704-8B13-10D5B644E497}" type="presOf" srcId="{5E8CB2AA-4C27-4344-A839-6DE70F6CCC99}" destId="{96BCB4C1-AFF6-49AA-8798-754208D8B1C4}" srcOrd="1" destOrd="0" presId="urn:microsoft.com/office/officeart/2005/8/layout/vList4"/>
    <dgm:cxn modelId="{AEBF2E5E-E47A-4AEB-BBE5-95B0FD554ADB}" type="presOf" srcId="{ACCBEEA0-1F90-41AA-AD2C-AE676083D66D}" destId="{BB9C3F10-93E2-4A1A-99D4-2EB1E0CC9B3D}" srcOrd="1" destOrd="0" presId="urn:microsoft.com/office/officeart/2005/8/layout/vList4"/>
    <dgm:cxn modelId="{791E486F-C0B6-450C-B63C-37B4D1706964}" type="presOf" srcId="{121CBCEE-0EDE-4506-8CF7-383AE333385B}" destId="{7153F536-6F99-4733-BAD8-15A82F5DF3C2}" srcOrd="0" destOrd="0" presId="urn:microsoft.com/office/officeart/2005/8/layout/vList4"/>
    <dgm:cxn modelId="{9417A648-85BA-497F-BBCF-8990099DCA4F}" type="presOf" srcId="{F81CCDD5-2254-4622-B7CB-623602A58553}" destId="{6064C1A8-C30E-4E60-BE5E-F1AB84601015}" srcOrd="0" destOrd="0" presId="urn:microsoft.com/office/officeart/2005/8/layout/vList4"/>
    <dgm:cxn modelId="{2BAF7E07-9B93-4493-BD4B-530897B92BC1}" type="presOf" srcId="{ACCBEEA0-1F90-41AA-AD2C-AE676083D66D}" destId="{A645469A-C487-4617-A458-D8A75DBBD181}" srcOrd="0" destOrd="0" presId="urn:microsoft.com/office/officeart/2005/8/layout/vList4"/>
    <dgm:cxn modelId="{8BC077B5-CC55-4E8F-81DD-CA804590AA99}" srcId="{202AECE7-4885-4955-89D4-D6AA7352F502}" destId="{121CBCEE-0EDE-4506-8CF7-383AE333385B}" srcOrd="2" destOrd="0" parTransId="{9BB298E3-5CD9-4A30-9108-A94CC0D16593}" sibTransId="{AE53B909-03F6-4AE3-87A5-88E7A5A21FCA}"/>
    <dgm:cxn modelId="{5102B124-FBA5-4C4C-A9DB-D9A21B46842D}" type="presOf" srcId="{5E8CB2AA-4C27-4344-A839-6DE70F6CCC99}" destId="{ACD55B0A-F33F-4727-B819-CC8C6CDFD3BA}" srcOrd="0" destOrd="0" presId="urn:microsoft.com/office/officeart/2005/8/layout/vList4"/>
    <dgm:cxn modelId="{2200DDE6-EE06-42FB-8785-98C7BB48F81E}" type="presOf" srcId="{F81CCDD5-2254-4622-B7CB-623602A58553}" destId="{E51116D4-9FD7-4C4F-A600-DB12D0312DD7}" srcOrd="1" destOrd="0" presId="urn:microsoft.com/office/officeart/2005/8/layout/vList4"/>
    <dgm:cxn modelId="{C4523F99-8E30-4D2F-9DEA-E77CAA6FE70A}" type="presOf" srcId="{8FAD44EB-CD9C-47FB-8B77-EB0D6D5272E9}" destId="{8B8700F6-6598-488D-A080-6175E5A2D161}" srcOrd="0" destOrd="0" presId="urn:microsoft.com/office/officeart/2005/8/layout/vList4"/>
    <dgm:cxn modelId="{D2E10B69-4A17-42B3-A0C0-6FF4D4D263B8}" srcId="{202AECE7-4885-4955-89D4-D6AA7352F502}" destId="{5E8CB2AA-4C27-4344-A839-6DE70F6CCC99}" srcOrd="4" destOrd="0" parTransId="{3D846B81-51AA-402E-BA56-F1172ABA4055}" sibTransId="{D0D2FD5C-4567-4147-9E39-36205E9EE5D3}"/>
    <dgm:cxn modelId="{924B3BCE-C4F5-4101-876E-1D6ABA837239}" type="presOf" srcId="{202AECE7-4885-4955-89D4-D6AA7352F502}" destId="{8FF5C49A-421A-4FBB-A4B2-8CA63326E468}" srcOrd="0" destOrd="0" presId="urn:microsoft.com/office/officeart/2005/8/layout/vList4"/>
    <dgm:cxn modelId="{C169697C-E100-4307-A919-2B2FAE9B7A6E}" type="presOf" srcId="{8FAD44EB-CD9C-47FB-8B77-EB0D6D5272E9}" destId="{FEBF7F1B-D1F2-4570-A884-F16650B7C2B7}" srcOrd="1" destOrd="0" presId="urn:microsoft.com/office/officeart/2005/8/layout/vList4"/>
    <dgm:cxn modelId="{7E204A4F-6DE0-481E-8512-9A65E10E2BF7}" srcId="{202AECE7-4885-4955-89D4-D6AA7352F502}" destId="{ACCBEEA0-1F90-41AA-AD2C-AE676083D66D}" srcOrd="0" destOrd="0" parTransId="{7BFD38D2-13DA-40F5-8CEA-B0F53E949757}" sibTransId="{A9EC5114-EAF1-480E-A2C7-DD450F126A76}"/>
    <dgm:cxn modelId="{5952F3D9-FA6B-44F4-9FBF-632497CBBC0F}" type="presParOf" srcId="{8FF5C49A-421A-4FBB-A4B2-8CA63326E468}" destId="{9C6B228D-771F-4D1C-ADAB-93C2D8350A6F}" srcOrd="0" destOrd="0" presId="urn:microsoft.com/office/officeart/2005/8/layout/vList4"/>
    <dgm:cxn modelId="{44052B6C-0CD2-4993-8085-4390F21518A7}" type="presParOf" srcId="{9C6B228D-771F-4D1C-ADAB-93C2D8350A6F}" destId="{A645469A-C487-4617-A458-D8A75DBBD181}" srcOrd="0" destOrd="0" presId="urn:microsoft.com/office/officeart/2005/8/layout/vList4"/>
    <dgm:cxn modelId="{1DE5E6BE-C45E-45C6-8F8B-B1A6A3657D59}" type="presParOf" srcId="{9C6B228D-771F-4D1C-ADAB-93C2D8350A6F}" destId="{43694EC7-C32C-4A50-88AB-2752D37C4C4D}" srcOrd="1" destOrd="0" presId="urn:microsoft.com/office/officeart/2005/8/layout/vList4"/>
    <dgm:cxn modelId="{FFB99C4E-E903-43E1-89F0-60508F936100}" type="presParOf" srcId="{9C6B228D-771F-4D1C-ADAB-93C2D8350A6F}" destId="{BB9C3F10-93E2-4A1A-99D4-2EB1E0CC9B3D}" srcOrd="2" destOrd="0" presId="urn:microsoft.com/office/officeart/2005/8/layout/vList4"/>
    <dgm:cxn modelId="{A8617D52-0615-42DD-816C-3EA862C8794C}" type="presParOf" srcId="{8FF5C49A-421A-4FBB-A4B2-8CA63326E468}" destId="{A1F3BEB7-8806-417A-947B-11BE61674460}" srcOrd="1" destOrd="0" presId="urn:microsoft.com/office/officeart/2005/8/layout/vList4"/>
    <dgm:cxn modelId="{151ECC05-EA39-40A0-B048-03BC915B0F6B}" type="presParOf" srcId="{8FF5C49A-421A-4FBB-A4B2-8CA63326E468}" destId="{C8289A1A-E6E4-4703-8671-C5C493444FA2}" srcOrd="2" destOrd="0" presId="urn:microsoft.com/office/officeart/2005/8/layout/vList4"/>
    <dgm:cxn modelId="{27A9788D-DEC6-4EAC-BDD8-32D722301A69}" type="presParOf" srcId="{C8289A1A-E6E4-4703-8671-C5C493444FA2}" destId="{6064C1A8-C30E-4E60-BE5E-F1AB84601015}" srcOrd="0" destOrd="0" presId="urn:microsoft.com/office/officeart/2005/8/layout/vList4"/>
    <dgm:cxn modelId="{0C0AB661-5A14-4F2F-B8BA-B9A17EBABBEB}" type="presParOf" srcId="{C8289A1A-E6E4-4703-8671-C5C493444FA2}" destId="{3EB5B204-B098-40DD-B685-0CB7370B827B}" srcOrd="1" destOrd="0" presId="urn:microsoft.com/office/officeart/2005/8/layout/vList4"/>
    <dgm:cxn modelId="{3B6CDF00-37CE-4C5A-8C99-122692B97DDC}" type="presParOf" srcId="{C8289A1A-E6E4-4703-8671-C5C493444FA2}" destId="{E51116D4-9FD7-4C4F-A600-DB12D0312DD7}" srcOrd="2" destOrd="0" presId="urn:microsoft.com/office/officeart/2005/8/layout/vList4"/>
    <dgm:cxn modelId="{8A751986-F81F-4597-90EB-1C906027219D}" type="presParOf" srcId="{8FF5C49A-421A-4FBB-A4B2-8CA63326E468}" destId="{31939818-E361-4E74-B52E-7A10A65FD00C}" srcOrd="3" destOrd="0" presId="urn:microsoft.com/office/officeart/2005/8/layout/vList4"/>
    <dgm:cxn modelId="{745CFD2A-8790-41BC-BEA9-AE8AD5B64A49}" type="presParOf" srcId="{8FF5C49A-421A-4FBB-A4B2-8CA63326E468}" destId="{361F467C-B04A-4955-A5C3-A6C9FA5D1EAF}" srcOrd="4" destOrd="0" presId="urn:microsoft.com/office/officeart/2005/8/layout/vList4"/>
    <dgm:cxn modelId="{95486D25-50E4-4BCE-BBF0-915EB33CD496}" type="presParOf" srcId="{361F467C-B04A-4955-A5C3-A6C9FA5D1EAF}" destId="{7153F536-6F99-4733-BAD8-15A82F5DF3C2}" srcOrd="0" destOrd="0" presId="urn:microsoft.com/office/officeart/2005/8/layout/vList4"/>
    <dgm:cxn modelId="{15294950-F76E-42AA-90DA-3C7D24F49D52}" type="presParOf" srcId="{361F467C-B04A-4955-A5C3-A6C9FA5D1EAF}" destId="{AA7A4CC6-46A5-41C5-BE68-2495D965FE95}" srcOrd="1" destOrd="0" presId="urn:microsoft.com/office/officeart/2005/8/layout/vList4"/>
    <dgm:cxn modelId="{430FDBD4-B239-4594-9DEC-0866927C3294}" type="presParOf" srcId="{361F467C-B04A-4955-A5C3-A6C9FA5D1EAF}" destId="{30C97D8A-D02C-4F8A-A9C7-E5FF66A6F402}" srcOrd="2" destOrd="0" presId="urn:microsoft.com/office/officeart/2005/8/layout/vList4"/>
    <dgm:cxn modelId="{86380B5F-A9FD-48F5-8584-E63C0C5ADA82}" type="presParOf" srcId="{8FF5C49A-421A-4FBB-A4B2-8CA63326E468}" destId="{4FD1B63E-9276-417F-84A0-FBBC139E8496}" srcOrd="5" destOrd="0" presId="urn:microsoft.com/office/officeart/2005/8/layout/vList4"/>
    <dgm:cxn modelId="{97F84952-5E77-4452-B8E1-7AD5B5869E8A}" type="presParOf" srcId="{8FF5C49A-421A-4FBB-A4B2-8CA63326E468}" destId="{D224DE69-3B74-4BAE-846A-DC8DF15C3159}" srcOrd="6" destOrd="0" presId="urn:microsoft.com/office/officeart/2005/8/layout/vList4"/>
    <dgm:cxn modelId="{F548CD1D-0330-4B96-800C-62EB3B854F7A}" type="presParOf" srcId="{D224DE69-3B74-4BAE-846A-DC8DF15C3159}" destId="{8B8700F6-6598-488D-A080-6175E5A2D161}" srcOrd="0" destOrd="0" presId="urn:microsoft.com/office/officeart/2005/8/layout/vList4"/>
    <dgm:cxn modelId="{25BE0E91-A0FC-4F71-8DDE-2A97023B15FE}" type="presParOf" srcId="{D224DE69-3B74-4BAE-846A-DC8DF15C3159}" destId="{E60E2ACA-60D1-4780-AFCB-CBB89B0EF03E}" srcOrd="1" destOrd="0" presId="urn:microsoft.com/office/officeart/2005/8/layout/vList4"/>
    <dgm:cxn modelId="{686437BC-91A3-47A1-B2C6-1DFB389536C1}" type="presParOf" srcId="{D224DE69-3B74-4BAE-846A-DC8DF15C3159}" destId="{FEBF7F1B-D1F2-4570-A884-F16650B7C2B7}" srcOrd="2" destOrd="0" presId="urn:microsoft.com/office/officeart/2005/8/layout/vList4"/>
    <dgm:cxn modelId="{7CDF4026-5CE0-427F-B47E-B7A62FF38DAD}" type="presParOf" srcId="{8FF5C49A-421A-4FBB-A4B2-8CA63326E468}" destId="{A92D621B-4273-4319-9343-29F6ECC4214E}" srcOrd="7" destOrd="0" presId="urn:microsoft.com/office/officeart/2005/8/layout/vList4"/>
    <dgm:cxn modelId="{CD0120F0-B3D3-4010-8360-B97A0F7EA1E7}" type="presParOf" srcId="{8FF5C49A-421A-4FBB-A4B2-8CA63326E468}" destId="{627B46D3-F73E-4455-98E6-F4EA7ECF8A7C}" srcOrd="8" destOrd="0" presId="urn:microsoft.com/office/officeart/2005/8/layout/vList4"/>
    <dgm:cxn modelId="{BF2085BD-D01A-42D5-8A1F-6412F8B18989}" type="presParOf" srcId="{627B46D3-F73E-4455-98E6-F4EA7ECF8A7C}" destId="{ACD55B0A-F33F-4727-B819-CC8C6CDFD3BA}" srcOrd="0" destOrd="0" presId="urn:microsoft.com/office/officeart/2005/8/layout/vList4"/>
    <dgm:cxn modelId="{EC16F413-C87F-457B-982E-620A38B86DFF}" type="presParOf" srcId="{627B46D3-F73E-4455-98E6-F4EA7ECF8A7C}" destId="{3543D4AB-A076-4BF2-A2B3-04D83F04A5AB}" srcOrd="1" destOrd="0" presId="urn:microsoft.com/office/officeart/2005/8/layout/vList4"/>
    <dgm:cxn modelId="{79E4636F-2DE2-4375-A8AD-6363818EDDAA}" type="presParOf" srcId="{627B46D3-F73E-4455-98E6-F4EA7ECF8A7C}" destId="{96BCB4C1-AFF6-49AA-8798-754208D8B1C4}" srcOrd="2" destOrd="0" presId="urn:microsoft.com/office/officeart/2005/8/layout/vList4"/>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7C4440-8C58-4C36-A02B-6BDAA3A1767F}" type="doc">
      <dgm:prSet loTypeId="urn:microsoft.com/office/officeart/2005/8/layout/hList1" loCatId="list" qsTypeId="urn:microsoft.com/office/officeart/2005/8/quickstyle/simple1" qsCatId="simple" csTypeId="urn:microsoft.com/office/officeart/2005/8/colors/accent3_3" csCatId="accent3" phldr="1"/>
      <dgm:spPr/>
      <dgm:t>
        <a:bodyPr/>
        <a:lstStyle/>
        <a:p>
          <a:endParaRPr lang="it-IT"/>
        </a:p>
      </dgm:t>
    </dgm:pt>
    <dgm:pt modelId="{A24764CA-C0E2-4FEF-9648-8A381D0A2036}">
      <dgm:prSet phldrT="[Testo]"/>
      <dgm:spPr/>
      <dgm:t>
        <a:bodyPr/>
        <a:lstStyle/>
        <a:p>
          <a:r>
            <a:rPr lang="it-IT" b="1" dirty="0" smtClean="0"/>
            <a:t>1°</a:t>
          </a:r>
          <a:r>
            <a:rPr lang="it-IT" b="1" baseline="0" dirty="0" smtClean="0"/>
            <a:t> LIVELLO</a:t>
          </a:r>
          <a:endParaRPr lang="it-IT" b="1" dirty="0"/>
        </a:p>
      </dgm:t>
    </dgm:pt>
    <dgm:pt modelId="{BF516DB5-4A1C-45FC-B3C8-EE00AB2B4A65}" type="parTrans" cxnId="{AB1964BE-799E-4FDE-8C54-244AAD34CC43}">
      <dgm:prSet/>
      <dgm:spPr/>
      <dgm:t>
        <a:bodyPr/>
        <a:lstStyle/>
        <a:p>
          <a:endParaRPr lang="it-IT"/>
        </a:p>
      </dgm:t>
    </dgm:pt>
    <dgm:pt modelId="{FEB59968-5BCE-430A-B0FD-57B2AF6E6DBF}" type="sibTrans" cxnId="{AB1964BE-799E-4FDE-8C54-244AAD34CC43}">
      <dgm:prSet/>
      <dgm:spPr/>
      <dgm:t>
        <a:bodyPr/>
        <a:lstStyle/>
        <a:p>
          <a:endParaRPr lang="it-IT"/>
        </a:p>
      </dgm:t>
    </dgm:pt>
    <dgm:pt modelId="{0B209CBC-087B-4941-9632-5CE39C5EEA96}">
      <dgm:prSet phldrT="[Testo]"/>
      <dgm:spPr/>
      <dgm:t>
        <a:bodyPr/>
        <a:lstStyle/>
        <a:p>
          <a:r>
            <a:rPr lang="it-IT" dirty="0" smtClean="0"/>
            <a:t>Docente in formazione e prova</a:t>
          </a:r>
          <a:endParaRPr lang="it-IT" dirty="0"/>
        </a:p>
      </dgm:t>
    </dgm:pt>
    <dgm:pt modelId="{AA7DFB8C-5598-47EE-9006-F4201D1D2336}" type="parTrans" cxnId="{88FDA376-03AB-46B8-9D1B-BB855734C099}">
      <dgm:prSet/>
      <dgm:spPr/>
      <dgm:t>
        <a:bodyPr/>
        <a:lstStyle/>
        <a:p>
          <a:endParaRPr lang="it-IT"/>
        </a:p>
      </dgm:t>
    </dgm:pt>
    <dgm:pt modelId="{D3FDB651-3BB4-4EF1-A0AC-1E01DBF12170}" type="sibTrans" cxnId="{88FDA376-03AB-46B8-9D1B-BB855734C099}">
      <dgm:prSet/>
      <dgm:spPr/>
      <dgm:t>
        <a:bodyPr/>
        <a:lstStyle/>
        <a:p>
          <a:endParaRPr lang="it-IT"/>
        </a:p>
      </dgm:t>
    </dgm:pt>
    <dgm:pt modelId="{BFBE8C43-C3D0-4DC1-BC7B-8641B36CCEC5}">
      <dgm:prSet phldrT="[Testo]"/>
      <dgm:spPr/>
      <dgm:t>
        <a:bodyPr/>
        <a:lstStyle/>
        <a:p>
          <a:r>
            <a:rPr lang="it-IT" b="1" dirty="0" smtClean="0"/>
            <a:t>2°</a:t>
          </a:r>
          <a:r>
            <a:rPr lang="it-IT" b="1" baseline="0" dirty="0" smtClean="0"/>
            <a:t> LIVELLO</a:t>
          </a:r>
          <a:endParaRPr lang="it-IT" b="1" dirty="0"/>
        </a:p>
      </dgm:t>
    </dgm:pt>
    <dgm:pt modelId="{87FE0EA8-1161-4343-AA83-2FA182C99412}" type="parTrans" cxnId="{BD6B74DA-8E96-47A6-9936-10852CEEB264}">
      <dgm:prSet/>
      <dgm:spPr/>
      <dgm:t>
        <a:bodyPr/>
        <a:lstStyle/>
        <a:p>
          <a:endParaRPr lang="it-IT"/>
        </a:p>
      </dgm:t>
    </dgm:pt>
    <dgm:pt modelId="{326FCC7C-BD09-4AC5-A7D9-4435C7F18113}" type="sibTrans" cxnId="{BD6B74DA-8E96-47A6-9936-10852CEEB264}">
      <dgm:prSet/>
      <dgm:spPr/>
      <dgm:t>
        <a:bodyPr/>
        <a:lstStyle/>
        <a:p>
          <a:endParaRPr lang="it-IT"/>
        </a:p>
      </dgm:t>
    </dgm:pt>
    <dgm:pt modelId="{0EBD4F7F-E097-45E7-BB71-514E12154FDC}">
      <dgm:prSet phldrT="[Testo]"/>
      <dgm:spPr/>
      <dgm:t>
        <a:bodyPr/>
        <a:lstStyle/>
        <a:p>
          <a:r>
            <a:rPr lang="it-IT" dirty="0" smtClean="0"/>
            <a:t>Docente con competenza accreditata </a:t>
          </a:r>
          <a:endParaRPr lang="it-IT" dirty="0"/>
        </a:p>
      </dgm:t>
    </dgm:pt>
    <dgm:pt modelId="{4A0B8553-8341-454C-9DF2-FC1140855A89}" type="parTrans" cxnId="{549F5665-FD7C-4D55-BD6C-56DE25863560}">
      <dgm:prSet/>
      <dgm:spPr/>
      <dgm:t>
        <a:bodyPr/>
        <a:lstStyle/>
        <a:p>
          <a:endParaRPr lang="it-IT"/>
        </a:p>
      </dgm:t>
    </dgm:pt>
    <dgm:pt modelId="{A0FA427F-6495-43BD-8E89-9C0108B9A67E}" type="sibTrans" cxnId="{549F5665-FD7C-4D55-BD6C-56DE25863560}">
      <dgm:prSet/>
      <dgm:spPr/>
      <dgm:t>
        <a:bodyPr/>
        <a:lstStyle/>
        <a:p>
          <a:endParaRPr lang="it-IT"/>
        </a:p>
      </dgm:t>
    </dgm:pt>
    <dgm:pt modelId="{D973DC63-0C8B-4455-B625-202C357050FC}">
      <dgm:prSet phldrT="[Testo]"/>
      <dgm:spPr/>
      <dgm:t>
        <a:bodyPr/>
        <a:lstStyle/>
        <a:p>
          <a:r>
            <a:rPr lang="it-IT" b="1" dirty="0" smtClean="0"/>
            <a:t>Fase intermedia </a:t>
          </a:r>
          <a:r>
            <a:rPr lang="it-IT" dirty="0" smtClean="0"/>
            <a:t>connotata dalla padronanza degli standard  professionali attesi</a:t>
          </a:r>
          <a:endParaRPr lang="it-IT" dirty="0"/>
        </a:p>
      </dgm:t>
    </dgm:pt>
    <dgm:pt modelId="{B4EF8D81-A5C3-41D0-A650-8D63EECF5995}" type="parTrans" cxnId="{047E0DDD-37ED-44B8-9583-534F74EDD7DE}">
      <dgm:prSet/>
      <dgm:spPr/>
      <dgm:t>
        <a:bodyPr/>
        <a:lstStyle/>
        <a:p>
          <a:endParaRPr lang="it-IT"/>
        </a:p>
      </dgm:t>
    </dgm:pt>
    <dgm:pt modelId="{997B61F1-9302-441B-AEC5-4A8D2F78ADD8}" type="sibTrans" cxnId="{047E0DDD-37ED-44B8-9583-534F74EDD7DE}">
      <dgm:prSet/>
      <dgm:spPr/>
      <dgm:t>
        <a:bodyPr/>
        <a:lstStyle/>
        <a:p>
          <a:endParaRPr lang="it-IT"/>
        </a:p>
      </dgm:t>
    </dgm:pt>
    <dgm:pt modelId="{52E5CD7B-9E38-4C96-AF1C-F926DCCB49E7}">
      <dgm:prSet phldrT="[Testo]"/>
      <dgm:spPr/>
      <dgm:t>
        <a:bodyPr/>
        <a:lstStyle/>
        <a:p>
          <a:r>
            <a:rPr lang="it-IT" b="1" dirty="0" smtClean="0"/>
            <a:t>3° LIVELLO</a:t>
          </a:r>
          <a:endParaRPr lang="it-IT" b="1" dirty="0"/>
        </a:p>
      </dgm:t>
    </dgm:pt>
    <dgm:pt modelId="{1A8704A0-508D-47D2-821A-7CCD8A559F53}" type="parTrans" cxnId="{C3987B82-213E-4BAA-ACC0-143668EDCCB4}">
      <dgm:prSet/>
      <dgm:spPr/>
      <dgm:t>
        <a:bodyPr/>
        <a:lstStyle/>
        <a:p>
          <a:endParaRPr lang="it-IT"/>
        </a:p>
      </dgm:t>
    </dgm:pt>
    <dgm:pt modelId="{02F1D4DA-BBAF-4C4F-AD19-A416682F3D05}" type="sibTrans" cxnId="{C3987B82-213E-4BAA-ACC0-143668EDCCB4}">
      <dgm:prSet/>
      <dgm:spPr/>
      <dgm:t>
        <a:bodyPr/>
        <a:lstStyle/>
        <a:p>
          <a:endParaRPr lang="it-IT"/>
        </a:p>
      </dgm:t>
    </dgm:pt>
    <dgm:pt modelId="{16D71B2D-0979-49A3-AF2F-D4E6D7234ECF}">
      <dgm:prSet phldrT="[Testo]"/>
      <dgm:spPr/>
      <dgm:t>
        <a:bodyPr/>
        <a:lstStyle/>
        <a:p>
          <a:r>
            <a:rPr lang="it-IT" dirty="0" smtClean="0"/>
            <a:t>Docente esperto </a:t>
          </a:r>
          <a:endParaRPr lang="it-IT" dirty="0"/>
        </a:p>
      </dgm:t>
    </dgm:pt>
    <dgm:pt modelId="{818EF235-E255-431C-B640-53493F5BB964}" type="parTrans" cxnId="{11669B78-5374-4766-B0B8-D932E942E7A0}">
      <dgm:prSet/>
      <dgm:spPr/>
      <dgm:t>
        <a:bodyPr/>
        <a:lstStyle/>
        <a:p>
          <a:endParaRPr lang="it-IT"/>
        </a:p>
      </dgm:t>
    </dgm:pt>
    <dgm:pt modelId="{871B067C-3B24-4ED7-B95F-7873AE921519}" type="sibTrans" cxnId="{11669B78-5374-4766-B0B8-D932E942E7A0}">
      <dgm:prSet/>
      <dgm:spPr/>
      <dgm:t>
        <a:bodyPr/>
        <a:lstStyle/>
        <a:p>
          <a:endParaRPr lang="it-IT"/>
        </a:p>
      </dgm:t>
    </dgm:pt>
    <dgm:pt modelId="{4B561074-503D-4A2F-86A6-F737C219C7EA}">
      <dgm:prSet phldrT="[Testo]"/>
      <dgm:spPr/>
      <dgm:t>
        <a:bodyPr/>
        <a:lstStyle/>
        <a:p>
          <a:r>
            <a:rPr lang="it-IT" b="1" dirty="0" smtClean="0"/>
            <a:t>Fase avanzata </a:t>
          </a:r>
          <a:r>
            <a:rPr lang="it-IT" dirty="0" smtClean="0"/>
            <a:t>connotata da esperienza e coinvolgimento </a:t>
          </a:r>
          <a:r>
            <a:rPr lang="it-IT" dirty="0" smtClean="0"/>
            <a:t>nella </a:t>
          </a:r>
          <a:r>
            <a:rPr lang="it-IT" dirty="0" smtClean="0"/>
            <a:t>comunità professionale</a:t>
          </a:r>
          <a:endParaRPr lang="it-IT" dirty="0"/>
        </a:p>
      </dgm:t>
    </dgm:pt>
    <dgm:pt modelId="{3300CB3F-D6D7-43F9-9B03-A5A1C23E7872}" type="parTrans" cxnId="{0A8FA6A1-65E5-4675-AF25-892822D332C7}">
      <dgm:prSet/>
      <dgm:spPr/>
      <dgm:t>
        <a:bodyPr/>
        <a:lstStyle/>
        <a:p>
          <a:endParaRPr lang="it-IT"/>
        </a:p>
      </dgm:t>
    </dgm:pt>
    <dgm:pt modelId="{24C4F5D4-15EF-4F62-B661-9A08BE8968E2}" type="sibTrans" cxnId="{0A8FA6A1-65E5-4675-AF25-892822D332C7}">
      <dgm:prSet/>
      <dgm:spPr/>
      <dgm:t>
        <a:bodyPr/>
        <a:lstStyle/>
        <a:p>
          <a:endParaRPr lang="it-IT"/>
        </a:p>
      </dgm:t>
    </dgm:pt>
    <dgm:pt modelId="{0A71D62C-3F5F-4CFC-8C30-DAADDF23E4F3}">
      <dgm:prSet phldrT="[Testo]"/>
      <dgm:spPr/>
      <dgm:t>
        <a:bodyPr/>
        <a:lstStyle/>
        <a:p>
          <a:r>
            <a:rPr lang="it-IT" b="1" dirty="0" smtClean="0"/>
            <a:t>Fase iniziale della </a:t>
          </a:r>
          <a:r>
            <a:rPr lang="it-IT" dirty="0" smtClean="0"/>
            <a:t>costruzione delle competenze professionali</a:t>
          </a:r>
          <a:endParaRPr lang="it-IT" dirty="0"/>
        </a:p>
      </dgm:t>
    </dgm:pt>
    <dgm:pt modelId="{9DD56E61-EF0E-4B12-8F25-44EB6B0BC647}" type="parTrans" cxnId="{F8495F00-9C86-4DD5-8B2F-18741F6796E7}">
      <dgm:prSet/>
      <dgm:spPr/>
      <dgm:t>
        <a:bodyPr/>
        <a:lstStyle/>
        <a:p>
          <a:endParaRPr lang="it-IT"/>
        </a:p>
      </dgm:t>
    </dgm:pt>
    <dgm:pt modelId="{AC4AC9AE-7A6C-49FB-8BDE-AB3075B1BA26}" type="sibTrans" cxnId="{F8495F00-9C86-4DD5-8B2F-18741F6796E7}">
      <dgm:prSet/>
      <dgm:spPr/>
      <dgm:t>
        <a:bodyPr/>
        <a:lstStyle/>
        <a:p>
          <a:endParaRPr lang="it-IT"/>
        </a:p>
      </dgm:t>
    </dgm:pt>
    <dgm:pt modelId="{26339F61-ED15-4C69-9883-3D8A791C53C3}" type="pres">
      <dgm:prSet presAssocID="{1A7C4440-8C58-4C36-A02B-6BDAA3A1767F}" presName="Name0" presStyleCnt="0">
        <dgm:presLayoutVars>
          <dgm:dir/>
          <dgm:animLvl val="lvl"/>
          <dgm:resizeHandles val="exact"/>
        </dgm:presLayoutVars>
      </dgm:prSet>
      <dgm:spPr/>
      <dgm:t>
        <a:bodyPr/>
        <a:lstStyle/>
        <a:p>
          <a:endParaRPr lang="it-IT"/>
        </a:p>
      </dgm:t>
    </dgm:pt>
    <dgm:pt modelId="{2C97F492-A34C-4563-95BA-AE2D367DF7C2}" type="pres">
      <dgm:prSet presAssocID="{A24764CA-C0E2-4FEF-9648-8A381D0A2036}" presName="composite" presStyleCnt="0"/>
      <dgm:spPr/>
    </dgm:pt>
    <dgm:pt modelId="{ECE4FA44-F65D-4B98-A250-2C90B661270C}" type="pres">
      <dgm:prSet presAssocID="{A24764CA-C0E2-4FEF-9648-8A381D0A2036}" presName="parTx" presStyleLbl="alignNode1" presStyleIdx="0" presStyleCnt="3">
        <dgm:presLayoutVars>
          <dgm:chMax val="0"/>
          <dgm:chPref val="0"/>
          <dgm:bulletEnabled val="1"/>
        </dgm:presLayoutVars>
      </dgm:prSet>
      <dgm:spPr/>
      <dgm:t>
        <a:bodyPr/>
        <a:lstStyle/>
        <a:p>
          <a:endParaRPr lang="it-IT"/>
        </a:p>
      </dgm:t>
    </dgm:pt>
    <dgm:pt modelId="{55A79DB9-31EF-4590-A064-E7FE25F51CA3}" type="pres">
      <dgm:prSet presAssocID="{A24764CA-C0E2-4FEF-9648-8A381D0A2036}" presName="desTx" presStyleLbl="alignAccFollowNode1" presStyleIdx="0" presStyleCnt="3">
        <dgm:presLayoutVars>
          <dgm:bulletEnabled val="1"/>
        </dgm:presLayoutVars>
      </dgm:prSet>
      <dgm:spPr/>
      <dgm:t>
        <a:bodyPr/>
        <a:lstStyle/>
        <a:p>
          <a:endParaRPr lang="it-IT"/>
        </a:p>
      </dgm:t>
    </dgm:pt>
    <dgm:pt modelId="{A06A3BDE-65EA-4FCB-8743-93357D1D81E5}" type="pres">
      <dgm:prSet presAssocID="{FEB59968-5BCE-430A-B0FD-57B2AF6E6DBF}" presName="space" presStyleCnt="0"/>
      <dgm:spPr/>
    </dgm:pt>
    <dgm:pt modelId="{12137546-727E-4DC7-9630-E2F64679A687}" type="pres">
      <dgm:prSet presAssocID="{BFBE8C43-C3D0-4DC1-BC7B-8641B36CCEC5}" presName="composite" presStyleCnt="0"/>
      <dgm:spPr/>
    </dgm:pt>
    <dgm:pt modelId="{1AD244E4-9B2C-49FC-BD4C-7C1557D838A6}" type="pres">
      <dgm:prSet presAssocID="{BFBE8C43-C3D0-4DC1-BC7B-8641B36CCEC5}" presName="parTx" presStyleLbl="alignNode1" presStyleIdx="1" presStyleCnt="3">
        <dgm:presLayoutVars>
          <dgm:chMax val="0"/>
          <dgm:chPref val="0"/>
          <dgm:bulletEnabled val="1"/>
        </dgm:presLayoutVars>
      </dgm:prSet>
      <dgm:spPr/>
      <dgm:t>
        <a:bodyPr/>
        <a:lstStyle/>
        <a:p>
          <a:endParaRPr lang="it-IT"/>
        </a:p>
      </dgm:t>
    </dgm:pt>
    <dgm:pt modelId="{FA529AEA-9238-481B-BB44-38238FB8F092}" type="pres">
      <dgm:prSet presAssocID="{BFBE8C43-C3D0-4DC1-BC7B-8641B36CCEC5}" presName="desTx" presStyleLbl="alignAccFollowNode1" presStyleIdx="1" presStyleCnt="3">
        <dgm:presLayoutVars>
          <dgm:bulletEnabled val="1"/>
        </dgm:presLayoutVars>
      </dgm:prSet>
      <dgm:spPr/>
      <dgm:t>
        <a:bodyPr/>
        <a:lstStyle/>
        <a:p>
          <a:endParaRPr lang="it-IT"/>
        </a:p>
      </dgm:t>
    </dgm:pt>
    <dgm:pt modelId="{98C3146F-C261-4DA0-AF32-C664841588A5}" type="pres">
      <dgm:prSet presAssocID="{326FCC7C-BD09-4AC5-A7D9-4435C7F18113}" presName="space" presStyleCnt="0"/>
      <dgm:spPr/>
    </dgm:pt>
    <dgm:pt modelId="{4F795F11-1027-49BF-A588-49F1BE3276E9}" type="pres">
      <dgm:prSet presAssocID="{52E5CD7B-9E38-4C96-AF1C-F926DCCB49E7}" presName="composite" presStyleCnt="0"/>
      <dgm:spPr/>
    </dgm:pt>
    <dgm:pt modelId="{2057C352-6417-41B8-ADE4-1068A3A84242}" type="pres">
      <dgm:prSet presAssocID="{52E5CD7B-9E38-4C96-AF1C-F926DCCB49E7}" presName="parTx" presStyleLbl="alignNode1" presStyleIdx="2" presStyleCnt="3">
        <dgm:presLayoutVars>
          <dgm:chMax val="0"/>
          <dgm:chPref val="0"/>
          <dgm:bulletEnabled val="1"/>
        </dgm:presLayoutVars>
      </dgm:prSet>
      <dgm:spPr/>
      <dgm:t>
        <a:bodyPr/>
        <a:lstStyle/>
        <a:p>
          <a:endParaRPr lang="it-IT"/>
        </a:p>
      </dgm:t>
    </dgm:pt>
    <dgm:pt modelId="{A6767EAE-13F1-4B10-B152-6EA84DC5ED7A}" type="pres">
      <dgm:prSet presAssocID="{52E5CD7B-9E38-4C96-AF1C-F926DCCB49E7}" presName="desTx" presStyleLbl="alignAccFollowNode1" presStyleIdx="2" presStyleCnt="3">
        <dgm:presLayoutVars>
          <dgm:bulletEnabled val="1"/>
        </dgm:presLayoutVars>
      </dgm:prSet>
      <dgm:spPr/>
      <dgm:t>
        <a:bodyPr/>
        <a:lstStyle/>
        <a:p>
          <a:endParaRPr lang="it-IT"/>
        </a:p>
      </dgm:t>
    </dgm:pt>
  </dgm:ptLst>
  <dgm:cxnLst>
    <dgm:cxn modelId="{11669B78-5374-4766-B0B8-D932E942E7A0}" srcId="{52E5CD7B-9E38-4C96-AF1C-F926DCCB49E7}" destId="{16D71B2D-0979-49A3-AF2F-D4E6D7234ECF}" srcOrd="0" destOrd="0" parTransId="{818EF235-E255-431C-B640-53493F5BB964}" sibTransId="{871B067C-3B24-4ED7-B95F-7873AE921519}"/>
    <dgm:cxn modelId="{5DE2F83A-7E99-480E-AE91-01AE786EA46C}" type="presOf" srcId="{1A7C4440-8C58-4C36-A02B-6BDAA3A1767F}" destId="{26339F61-ED15-4C69-9883-3D8A791C53C3}" srcOrd="0" destOrd="0" presId="urn:microsoft.com/office/officeart/2005/8/layout/hList1"/>
    <dgm:cxn modelId="{1D074570-EE3C-4500-8F9F-D646149AF82E}" type="presOf" srcId="{16D71B2D-0979-49A3-AF2F-D4E6D7234ECF}" destId="{A6767EAE-13F1-4B10-B152-6EA84DC5ED7A}" srcOrd="0" destOrd="0" presId="urn:microsoft.com/office/officeart/2005/8/layout/hList1"/>
    <dgm:cxn modelId="{161DCE1B-2C1D-4198-82EB-D0BB72EF5A77}" type="presOf" srcId="{BFBE8C43-C3D0-4DC1-BC7B-8641B36CCEC5}" destId="{1AD244E4-9B2C-49FC-BD4C-7C1557D838A6}" srcOrd="0" destOrd="0" presId="urn:microsoft.com/office/officeart/2005/8/layout/hList1"/>
    <dgm:cxn modelId="{F8495F00-9C86-4DD5-8B2F-18741F6796E7}" srcId="{A24764CA-C0E2-4FEF-9648-8A381D0A2036}" destId="{0A71D62C-3F5F-4CFC-8C30-DAADDF23E4F3}" srcOrd="1" destOrd="0" parTransId="{9DD56E61-EF0E-4B12-8F25-44EB6B0BC647}" sibTransId="{AC4AC9AE-7A6C-49FB-8BDE-AB3075B1BA26}"/>
    <dgm:cxn modelId="{BD6B74DA-8E96-47A6-9936-10852CEEB264}" srcId="{1A7C4440-8C58-4C36-A02B-6BDAA3A1767F}" destId="{BFBE8C43-C3D0-4DC1-BC7B-8641B36CCEC5}" srcOrd="1" destOrd="0" parTransId="{87FE0EA8-1161-4343-AA83-2FA182C99412}" sibTransId="{326FCC7C-BD09-4AC5-A7D9-4435C7F18113}"/>
    <dgm:cxn modelId="{4CC56B5E-8712-4AD3-9700-FA64EFDD1968}" type="presOf" srcId="{52E5CD7B-9E38-4C96-AF1C-F926DCCB49E7}" destId="{2057C352-6417-41B8-ADE4-1068A3A84242}" srcOrd="0" destOrd="0" presId="urn:microsoft.com/office/officeart/2005/8/layout/hList1"/>
    <dgm:cxn modelId="{90A133F8-8351-4C7C-8570-C368F3DD85A3}" type="presOf" srcId="{4B561074-503D-4A2F-86A6-F737C219C7EA}" destId="{A6767EAE-13F1-4B10-B152-6EA84DC5ED7A}" srcOrd="0" destOrd="1" presId="urn:microsoft.com/office/officeart/2005/8/layout/hList1"/>
    <dgm:cxn modelId="{4B94BAB9-0D62-4EB3-8BFE-B41976633869}" type="presOf" srcId="{A24764CA-C0E2-4FEF-9648-8A381D0A2036}" destId="{ECE4FA44-F65D-4B98-A250-2C90B661270C}" srcOrd="0" destOrd="0" presId="urn:microsoft.com/office/officeart/2005/8/layout/hList1"/>
    <dgm:cxn modelId="{047E0DDD-37ED-44B8-9583-534F74EDD7DE}" srcId="{BFBE8C43-C3D0-4DC1-BC7B-8641B36CCEC5}" destId="{D973DC63-0C8B-4455-B625-202C357050FC}" srcOrd="1" destOrd="0" parTransId="{B4EF8D81-A5C3-41D0-A650-8D63EECF5995}" sibTransId="{997B61F1-9302-441B-AEC5-4A8D2F78ADD8}"/>
    <dgm:cxn modelId="{FB0EE909-F5C7-4952-B07A-0A0BECFDD0D6}" type="presOf" srcId="{D973DC63-0C8B-4455-B625-202C357050FC}" destId="{FA529AEA-9238-481B-BB44-38238FB8F092}" srcOrd="0" destOrd="1" presId="urn:microsoft.com/office/officeart/2005/8/layout/hList1"/>
    <dgm:cxn modelId="{88FDA376-03AB-46B8-9D1B-BB855734C099}" srcId="{A24764CA-C0E2-4FEF-9648-8A381D0A2036}" destId="{0B209CBC-087B-4941-9632-5CE39C5EEA96}" srcOrd="0" destOrd="0" parTransId="{AA7DFB8C-5598-47EE-9006-F4201D1D2336}" sibTransId="{D3FDB651-3BB4-4EF1-A0AC-1E01DBF12170}"/>
    <dgm:cxn modelId="{03D32096-C8CF-42B7-BBBA-C5E411586A71}" type="presOf" srcId="{0A71D62C-3F5F-4CFC-8C30-DAADDF23E4F3}" destId="{55A79DB9-31EF-4590-A064-E7FE25F51CA3}" srcOrd="0" destOrd="1" presId="urn:microsoft.com/office/officeart/2005/8/layout/hList1"/>
    <dgm:cxn modelId="{B208AA8B-1C2A-4076-98D1-AE682CC47FC2}" type="presOf" srcId="{0EBD4F7F-E097-45E7-BB71-514E12154FDC}" destId="{FA529AEA-9238-481B-BB44-38238FB8F092}" srcOrd="0" destOrd="0" presId="urn:microsoft.com/office/officeart/2005/8/layout/hList1"/>
    <dgm:cxn modelId="{C3987B82-213E-4BAA-ACC0-143668EDCCB4}" srcId="{1A7C4440-8C58-4C36-A02B-6BDAA3A1767F}" destId="{52E5CD7B-9E38-4C96-AF1C-F926DCCB49E7}" srcOrd="2" destOrd="0" parTransId="{1A8704A0-508D-47D2-821A-7CCD8A559F53}" sibTransId="{02F1D4DA-BBAF-4C4F-AD19-A416682F3D05}"/>
    <dgm:cxn modelId="{AB1964BE-799E-4FDE-8C54-244AAD34CC43}" srcId="{1A7C4440-8C58-4C36-A02B-6BDAA3A1767F}" destId="{A24764CA-C0E2-4FEF-9648-8A381D0A2036}" srcOrd="0" destOrd="0" parTransId="{BF516DB5-4A1C-45FC-B3C8-EE00AB2B4A65}" sibTransId="{FEB59968-5BCE-430A-B0FD-57B2AF6E6DBF}"/>
    <dgm:cxn modelId="{0A8FA6A1-65E5-4675-AF25-892822D332C7}" srcId="{52E5CD7B-9E38-4C96-AF1C-F926DCCB49E7}" destId="{4B561074-503D-4A2F-86A6-F737C219C7EA}" srcOrd="1" destOrd="0" parTransId="{3300CB3F-D6D7-43F9-9B03-A5A1C23E7872}" sibTransId="{24C4F5D4-15EF-4F62-B661-9A08BE8968E2}"/>
    <dgm:cxn modelId="{549F5665-FD7C-4D55-BD6C-56DE25863560}" srcId="{BFBE8C43-C3D0-4DC1-BC7B-8641B36CCEC5}" destId="{0EBD4F7F-E097-45E7-BB71-514E12154FDC}" srcOrd="0" destOrd="0" parTransId="{4A0B8553-8341-454C-9DF2-FC1140855A89}" sibTransId="{A0FA427F-6495-43BD-8E89-9C0108B9A67E}"/>
    <dgm:cxn modelId="{8D1EB470-5576-4CB4-BBA9-776C83D5FF34}" type="presOf" srcId="{0B209CBC-087B-4941-9632-5CE39C5EEA96}" destId="{55A79DB9-31EF-4590-A064-E7FE25F51CA3}" srcOrd="0" destOrd="0" presId="urn:microsoft.com/office/officeart/2005/8/layout/hList1"/>
    <dgm:cxn modelId="{82AD7480-F81B-4FEB-AE21-73294AEE9817}" type="presParOf" srcId="{26339F61-ED15-4C69-9883-3D8A791C53C3}" destId="{2C97F492-A34C-4563-95BA-AE2D367DF7C2}" srcOrd="0" destOrd="0" presId="urn:microsoft.com/office/officeart/2005/8/layout/hList1"/>
    <dgm:cxn modelId="{8F954D1A-20E4-4A7A-B5AA-8F421DF9F318}" type="presParOf" srcId="{2C97F492-A34C-4563-95BA-AE2D367DF7C2}" destId="{ECE4FA44-F65D-4B98-A250-2C90B661270C}" srcOrd="0" destOrd="0" presId="urn:microsoft.com/office/officeart/2005/8/layout/hList1"/>
    <dgm:cxn modelId="{CDDC3049-09DA-4D0D-A6FF-0083224A05EA}" type="presParOf" srcId="{2C97F492-A34C-4563-95BA-AE2D367DF7C2}" destId="{55A79DB9-31EF-4590-A064-E7FE25F51CA3}" srcOrd="1" destOrd="0" presId="urn:microsoft.com/office/officeart/2005/8/layout/hList1"/>
    <dgm:cxn modelId="{32AFDF51-3404-4119-AD4C-EC77F45BD324}" type="presParOf" srcId="{26339F61-ED15-4C69-9883-3D8A791C53C3}" destId="{A06A3BDE-65EA-4FCB-8743-93357D1D81E5}" srcOrd="1" destOrd="0" presId="urn:microsoft.com/office/officeart/2005/8/layout/hList1"/>
    <dgm:cxn modelId="{5E2039E9-657F-43F6-8677-31AED5A72B94}" type="presParOf" srcId="{26339F61-ED15-4C69-9883-3D8A791C53C3}" destId="{12137546-727E-4DC7-9630-E2F64679A687}" srcOrd="2" destOrd="0" presId="urn:microsoft.com/office/officeart/2005/8/layout/hList1"/>
    <dgm:cxn modelId="{D98E6911-80B6-4E0A-8D37-B34946593545}" type="presParOf" srcId="{12137546-727E-4DC7-9630-E2F64679A687}" destId="{1AD244E4-9B2C-49FC-BD4C-7C1557D838A6}" srcOrd="0" destOrd="0" presId="urn:microsoft.com/office/officeart/2005/8/layout/hList1"/>
    <dgm:cxn modelId="{93BF0FAF-6F02-4CBB-ABFF-22DC7B6D8FE8}" type="presParOf" srcId="{12137546-727E-4DC7-9630-E2F64679A687}" destId="{FA529AEA-9238-481B-BB44-38238FB8F092}" srcOrd="1" destOrd="0" presId="urn:microsoft.com/office/officeart/2005/8/layout/hList1"/>
    <dgm:cxn modelId="{F536B394-2200-4B59-879A-5CA892EA1E6C}" type="presParOf" srcId="{26339F61-ED15-4C69-9883-3D8A791C53C3}" destId="{98C3146F-C261-4DA0-AF32-C664841588A5}" srcOrd="3" destOrd="0" presId="urn:microsoft.com/office/officeart/2005/8/layout/hList1"/>
    <dgm:cxn modelId="{0120DE02-AC8E-4C37-9BC7-3D4DAD4F8BA3}" type="presParOf" srcId="{26339F61-ED15-4C69-9883-3D8A791C53C3}" destId="{4F795F11-1027-49BF-A588-49F1BE3276E9}" srcOrd="4" destOrd="0" presId="urn:microsoft.com/office/officeart/2005/8/layout/hList1"/>
    <dgm:cxn modelId="{8DA42B63-CDD1-4D20-8229-BAA905C8B09B}" type="presParOf" srcId="{4F795F11-1027-49BF-A588-49F1BE3276E9}" destId="{2057C352-6417-41B8-ADE4-1068A3A84242}" srcOrd="0" destOrd="0" presId="urn:microsoft.com/office/officeart/2005/8/layout/hList1"/>
    <dgm:cxn modelId="{52C2139F-B51F-4E60-9283-363890D8E9D9}" type="presParOf" srcId="{4F795F11-1027-49BF-A588-49F1BE3276E9}" destId="{A6767EAE-13F1-4B10-B152-6EA84DC5ED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F0EDB5-663B-4FE2-9433-061CC7FB1E6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FE0A6A14-E72D-419F-82C3-2AFA2DED41B3}">
      <dgm:prSet phldrT="[Testo]"/>
      <dgm:spPr/>
      <dgm:t>
        <a:bodyPr/>
        <a:lstStyle/>
        <a:p>
          <a:r>
            <a:rPr lang="it-IT" dirty="0" smtClean="0"/>
            <a:t>Unità formative</a:t>
          </a:r>
          <a:endParaRPr lang="it-IT" dirty="0"/>
        </a:p>
      </dgm:t>
    </dgm:pt>
    <dgm:pt modelId="{2457DF2D-2239-4BDE-BA10-2406317C3D33}" type="parTrans" cxnId="{70E08195-0AB0-4F5C-BAC3-C577CCDD3854}">
      <dgm:prSet/>
      <dgm:spPr/>
      <dgm:t>
        <a:bodyPr/>
        <a:lstStyle/>
        <a:p>
          <a:endParaRPr lang="it-IT"/>
        </a:p>
      </dgm:t>
    </dgm:pt>
    <dgm:pt modelId="{D672BE56-4F95-47C5-BE04-0B9E928A7786}" type="sibTrans" cxnId="{70E08195-0AB0-4F5C-BAC3-C577CCDD3854}">
      <dgm:prSet/>
      <dgm:spPr/>
      <dgm:t>
        <a:bodyPr/>
        <a:lstStyle/>
        <a:p>
          <a:endParaRPr lang="it-IT"/>
        </a:p>
      </dgm:t>
    </dgm:pt>
    <dgm:pt modelId="{156DD236-8E77-4B79-B034-3E44086B5AC0}">
      <dgm:prSet phldrT="[Testo]"/>
      <dgm:spPr/>
      <dgm:t>
        <a:bodyPr/>
        <a:lstStyle/>
        <a:p>
          <a:r>
            <a:rPr lang="it-IT" dirty="0" smtClean="0"/>
            <a:t>Formatori  </a:t>
          </a:r>
          <a:endParaRPr lang="it-IT" dirty="0"/>
        </a:p>
      </dgm:t>
    </dgm:pt>
    <dgm:pt modelId="{CEB9D938-F2AA-4FC6-BF4E-98F51E884C80}" type="parTrans" cxnId="{744DD7A2-B207-407B-86F0-1D897724533A}">
      <dgm:prSet/>
      <dgm:spPr/>
      <dgm:t>
        <a:bodyPr/>
        <a:lstStyle/>
        <a:p>
          <a:endParaRPr lang="it-IT"/>
        </a:p>
      </dgm:t>
    </dgm:pt>
    <dgm:pt modelId="{67B02F7B-CF4E-4295-9C1A-B12D8DAB982D}" type="sibTrans" cxnId="{744DD7A2-B207-407B-86F0-1D897724533A}">
      <dgm:prSet/>
      <dgm:spPr/>
      <dgm:t>
        <a:bodyPr/>
        <a:lstStyle/>
        <a:p>
          <a:endParaRPr lang="it-IT"/>
        </a:p>
      </dgm:t>
    </dgm:pt>
    <dgm:pt modelId="{C19A9A52-1735-4244-9A38-35A991A8339C}">
      <dgm:prSet phldrT="[Testo]"/>
      <dgm:spPr/>
      <dgm:t>
        <a:bodyPr/>
        <a:lstStyle/>
        <a:p>
          <a:r>
            <a:rPr lang="it-IT" dirty="0" err="1" smtClean="0"/>
            <a:t>Governance</a:t>
          </a:r>
          <a:r>
            <a:rPr lang="it-IT" dirty="0" smtClean="0"/>
            <a:t> </a:t>
          </a:r>
          <a:endParaRPr lang="it-IT" dirty="0"/>
        </a:p>
      </dgm:t>
    </dgm:pt>
    <dgm:pt modelId="{A3A8C553-3485-43CC-A215-947372078C2C}" type="parTrans" cxnId="{D79A3EE4-3F52-40CF-99E6-4A54D68AF836}">
      <dgm:prSet/>
      <dgm:spPr/>
      <dgm:t>
        <a:bodyPr/>
        <a:lstStyle/>
        <a:p>
          <a:endParaRPr lang="it-IT"/>
        </a:p>
      </dgm:t>
    </dgm:pt>
    <dgm:pt modelId="{461A2B19-8EF8-4534-9E2E-2A7155190DD2}" type="sibTrans" cxnId="{D79A3EE4-3F52-40CF-99E6-4A54D68AF836}">
      <dgm:prSet/>
      <dgm:spPr/>
      <dgm:t>
        <a:bodyPr/>
        <a:lstStyle/>
        <a:p>
          <a:endParaRPr lang="it-IT"/>
        </a:p>
      </dgm:t>
    </dgm:pt>
    <dgm:pt modelId="{187A423E-7C9F-48FA-B87C-7E7776717526}">
      <dgm:prSet phldrT="[Testo]"/>
      <dgm:spPr/>
      <dgm:t>
        <a:bodyPr/>
        <a:lstStyle/>
        <a:p>
          <a:r>
            <a:rPr lang="it-IT" dirty="0" smtClean="0"/>
            <a:t>Aspetti amministrativi</a:t>
          </a:r>
          <a:endParaRPr lang="it-IT" dirty="0"/>
        </a:p>
      </dgm:t>
    </dgm:pt>
    <dgm:pt modelId="{0C456648-6EA5-4DEF-B70B-8BB0D35021F4}" type="parTrans" cxnId="{2503C5F8-4830-42C4-89BD-4BBACA28E485}">
      <dgm:prSet/>
      <dgm:spPr/>
      <dgm:t>
        <a:bodyPr/>
        <a:lstStyle/>
        <a:p>
          <a:endParaRPr lang="it-IT"/>
        </a:p>
      </dgm:t>
    </dgm:pt>
    <dgm:pt modelId="{C99D279C-0C9B-4DEB-BDA8-48E6E873E08D}" type="sibTrans" cxnId="{2503C5F8-4830-42C4-89BD-4BBACA28E485}">
      <dgm:prSet/>
      <dgm:spPr/>
      <dgm:t>
        <a:bodyPr/>
        <a:lstStyle/>
        <a:p>
          <a:endParaRPr lang="it-IT"/>
        </a:p>
      </dgm:t>
    </dgm:pt>
    <dgm:pt modelId="{903EFFFB-EF2C-4A91-85E6-D73254C15A4D}" type="pres">
      <dgm:prSet presAssocID="{6EF0EDB5-663B-4FE2-9433-061CC7FB1E66}" presName="Name0" presStyleCnt="0">
        <dgm:presLayoutVars>
          <dgm:chMax val="7"/>
          <dgm:chPref val="7"/>
          <dgm:dir/>
        </dgm:presLayoutVars>
      </dgm:prSet>
      <dgm:spPr/>
      <dgm:t>
        <a:bodyPr/>
        <a:lstStyle/>
        <a:p>
          <a:endParaRPr lang="it-IT"/>
        </a:p>
      </dgm:t>
    </dgm:pt>
    <dgm:pt modelId="{553446D9-2C97-48B8-8331-4EBECE7C0D05}" type="pres">
      <dgm:prSet presAssocID="{6EF0EDB5-663B-4FE2-9433-061CC7FB1E66}" presName="Name1" presStyleCnt="0"/>
      <dgm:spPr/>
    </dgm:pt>
    <dgm:pt modelId="{F90D025F-FADD-455C-BB87-6A70415B0B3A}" type="pres">
      <dgm:prSet presAssocID="{6EF0EDB5-663B-4FE2-9433-061CC7FB1E66}" presName="cycle" presStyleCnt="0"/>
      <dgm:spPr/>
    </dgm:pt>
    <dgm:pt modelId="{7195B23F-2E03-44F9-A01F-F11D586622DD}" type="pres">
      <dgm:prSet presAssocID="{6EF0EDB5-663B-4FE2-9433-061CC7FB1E66}" presName="srcNode" presStyleLbl="node1" presStyleIdx="0" presStyleCnt="4"/>
      <dgm:spPr/>
    </dgm:pt>
    <dgm:pt modelId="{323027B9-E4BD-49BC-9A9F-D4E341A2841C}" type="pres">
      <dgm:prSet presAssocID="{6EF0EDB5-663B-4FE2-9433-061CC7FB1E66}" presName="conn" presStyleLbl="parChTrans1D2" presStyleIdx="0" presStyleCnt="1"/>
      <dgm:spPr/>
      <dgm:t>
        <a:bodyPr/>
        <a:lstStyle/>
        <a:p>
          <a:endParaRPr lang="it-IT"/>
        </a:p>
      </dgm:t>
    </dgm:pt>
    <dgm:pt modelId="{7D7EFB82-7E00-4450-890E-583D768AB455}" type="pres">
      <dgm:prSet presAssocID="{6EF0EDB5-663B-4FE2-9433-061CC7FB1E66}" presName="extraNode" presStyleLbl="node1" presStyleIdx="0" presStyleCnt="4"/>
      <dgm:spPr/>
    </dgm:pt>
    <dgm:pt modelId="{550B1B7B-DB99-429E-BCEC-D96E92254427}" type="pres">
      <dgm:prSet presAssocID="{6EF0EDB5-663B-4FE2-9433-061CC7FB1E66}" presName="dstNode" presStyleLbl="node1" presStyleIdx="0" presStyleCnt="4"/>
      <dgm:spPr/>
    </dgm:pt>
    <dgm:pt modelId="{8E050212-BF75-4024-A3C2-34CDBDE81113}" type="pres">
      <dgm:prSet presAssocID="{FE0A6A14-E72D-419F-82C3-2AFA2DED41B3}" presName="text_1" presStyleLbl="node1" presStyleIdx="0" presStyleCnt="4">
        <dgm:presLayoutVars>
          <dgm:bulletEnabled val="1"/>
        </dgm:presLayoutVars>
      </dgm:prSet>
      <dgm:spPr/>
      <dgm:t>
        <a:bodyPr/>
        <a:lstStyle/>
        <a:p>
          <a:endParaRPr lang="it-IT"/>
        </a:p>
      </dgm:t>
    </dgm:pt>
    <dgm:pt modelId="{9514BE05-00C6-4DE0-BCC5-0A57B523BA6F}" type="pres">
      <dgm:prSet presAssocID="{FE0A6A14-E72D-419F-82C3-2AFA2DED41B3}" presName="accent_1" presStyleCnt="0"/>
      <dgm:spPr/>
    </dgm:pt>
    <dgm:pt modelId="{082E5FA6-4326-4522-AEE7-1FC18AADFC1E}" type="pres">
      <dgm:prSet presAssocID="{FE0A6A14-E72D-419F-82C3-2AFA2DED41B3}" presName="accentRepeatNode" presStyleLbl="solidFgAcc1" presStyleIdx="0" presStyleCnt="4"/>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F0A92A0-1B62-44F2-AF89-78BB9EBA14EE}" type="pres">
      <dgm:prSet presAssocID="{156DD236-8E77-4B79-B034-3E44086B5AC0}" presName="text_2" presStyleLbl="node1" presStyleIdx="1" presStyleCnt="4">
        <dgm:presLayoutVars>
          <dgm:bulletEnabled val="1"/>
        </dgm:presLayoutVars>
      </dgm:prSet>
      <dgm:spPr/>
      <dgm:t>
        <a:bodyPr/>
        <a:lstStyle/>
        <a:p>
          <a:endParaRPr lang="it-IT"/>
        </a:p>
      </dgm:t>
    </dgm:pt>
    <dgm:pt modelId="{989A79BC-16A4-4A9E-9071-B8EADAE12714}" type="pres">
      <dgm:prSet presAssocID="{156DD236-8E77-4B79-B034-3E44086B5AC0}" presName="accent_2" presStyleCnt="0"/>
      <dgm:spPr/>
    </dgm:pt>
    <dgm:pt modelId="{10E1A834-D74D-489F-B38E-37DE56993157}" type="pres">
      <dgm:prSet presAssocID="{156DD236-8E77-4B79-B034-3E44086B5AC0}" presName="accentRepeatNode" presStyleLbl="solidFgAcc1" presStyleIdx="1" presStyleCnt="4"/>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EB85E8B0-5D5A-46F1-BA3F-5FA6E5DAB563}" type="pres">
      <dgm:prSet presAssocID="{C19A9A52-1735-4244-9A38-35A991A8339C}" presName="text_3" presStyleLbl="node1" presStyleIdx="2" presStyleCnt="4">
        <dgm:presLayoutVars>
          <dgm:bulletEnabled val="1"/>
        </dgm:presLayoutVars>
      </dgm:prSet>
      <dgm:spPr/>
      <dgm:t>
        <a:bodyPr/>
        <a:lstStyle/>
        <a:p>
          <a:endParaRPr lang="it-IT"/>
        </a:p>
      </dgm:t>
    </dgm:pt>
    <dgm:pt modelId="{1B78CC14-922D-40F2-9B43-72B220A7F74A}" type="pres">
      <dgm:prSet presAssocID="{C19A9A52-1735-4244-9A38-35A991A8339C}" presName="accent_3" presStyleCnt="0"/>
      <dgm:spPr/>
    </dgm:pt>
    <dgm:pt modelId="{A388A502-4A21-47B4-85AC-FC8370029311}" type="pres">
      <dgm:prSet presAssocID="{C19A9A52-1735-4244-9A38-35A991A8339C}" presName="accentRepeatNode" presStyleLbl="solidFgAcc1" presStyleIdx="2" presStyleCnt="4"/>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1C85360D-8C72-4997-8561-93B026559224}" type="pres">
      <dgm:prSet presAssocID="{187A423E-7C9F-48FA-B87C-7E7776717526}" presName="text_4" presStyleLbl="node1" presStyleIdx="3" presStyleCnt="4">
        <dgm:presLayoutVars>
          <dgm:bulletEnabled val="1"/>
        </dgm:presLayoutVars>
      </dgm:prSet>
      <dgm:spPr/>
      <dgm:t>
        <a:bodyPr/>
        <a:lstStyle/>
        <a:p>
          <a:endParaRPr lang="it-IT"/>
        </a:p>
      </dgm:t>
    </dgm:pt>
    <dgm:pt modelId="{A7D00A49-1731-4B94-935B-51D2C2E12E2D}" type="pres">
      <dgm:prSet presAssocID="{187A423E-7C9F-48FA-B87C-7E7776717526}" presName="accent_4" presStyleCnt="0"/>
      <dgm:spPr/>
    </dgm:pt>
    <dgm:pt modelId="{1F30DBBA-904B-4BEC-BDDB-78082B3051F4}" type="pres">
      <dgm:prSet presAssocID="{187A423E-7C9F-48FA-B87C-7E7776717526}" presName="accentRepeatNode" presStyleLbl="solidFgAcc1" presStyleIdx="3" presStyleCnt="4"/>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137B2E40-197E-4250-90D3-71197A812DF7}" type="presOf" srcId="{156DD236-8E77-4B79-B034-3E44086B5AC0}" destId="{FF0A92A0-1B62-44F2-AF89-78BB9EBA14EE}" srcOrd="0" destOrd="0" presId="urn:microsoft.com/office/officeart/2008/layout/VerticalCurvedList"/>
    <dgm:cxn modelId="{93B8FD32-7A18-47DD-98C3-68334255E847}" type="presOf" srcId="{FE0A6A14-E72D-419F-82C3-2AFA2DED41B3}" destId="{8E050212-BF75-4024-A3C2-34CDBDE81113}" srcOrd="0" destOrd="0" presId="urn:microsoft.com/office/officeart/2008/layout/VerticalCurvedList"/>
    <dgm:cxn modelId="{E60700AF-4BCF-458F-A2F4-66DF0803E102}" type="presOf" srcId="{6EF0EDB5-663B-4FE2-9433-061CC7FB1E66}" destId="{903EFFFB-EF2C-4A91-85E6-D73254C15A4D}" srcOrd="0" destOrd="0" presId="urn:microsoft.com/office/officeart/2008/layout/VerticalCurvedList"/>
    <dgm:cxn modelId="{AA63389E-60F9-410D-BA09-D23FAD5EAF5A}" type="presOf" srcId="{187A423E-7C9F-48FA-B87C-7E7776717526}" destId="{1C85360D-8C72-4997-8561-93B026559224}" srcOrd="0" destOrd="0" presId="urn:microsoft.com/office/officeart/2008/layout/VerticalCurvedList"/>
    <dgm:cxn modelId="{744DD7A2-B207-407B-86F0-1D897724533A}" srcId="{6EF0EDB5-663B-4FE2-9433-061CC7FB1E66}" destId="{156DD236-8E77-4B79-B034-3E44086B5AC0}" srcOrd="1" destOrd="0" parTransId="{CEB9D938-F2AA-4FC6-BF4E-98F51E884C80}" sibTransId="{67B02F7B-CF4E-4295-9C1A-B12D8DAB982D}"/>
    <dgm:cxn modelId="{70E08195-0AB0-4F5C-BAC3-C577CCDD3854}" srcId="{6EF0EDB5-663B-4FE2-9433-061CC7FB1E66}" destId="{FE0A6A14-E72D-419F-82C3-2AFA2DED41B3}" srcOrd="0" destOrd="0" parTransId="{2457DF2D-2239-4BDE-BA10-2406317C3D33}" sibTransId="{D672BE56-4F95-47C5-BE04-0B9E928A7786}"/>
    <dgm:cxn modelId="{0BE575D7-9DF1-4AE8-9C40-5EB97550825D}" type="presOf" srcId="{D672BE56-4F95-47C5-BE04-0B9E928A7786}" destId="{323027B9-E4BD-49BC-9A9F-D4E341A2841C}" srcOrd="0" destOrd="0" presId="urn:microsoft.com/office/officeart/2008/layout/VerticalCurvedList"/>
    <dgm:cxn modelId="{D79A3EE4-3F52-40CF-99E6-4A54D68AF836}" srcId="{6EF0EDB5-663B-4FE2-9433-061CC7FB1E66}" destId="{C19A9A52-1735-4244-9A38-35A991A8339C}" srcOrd="2" destOrd="0" parTransId="{A3A8C553-3485-43CC-A215-947372078C2C}" sibTransId="{461A2B19-8EF8-4534-9E2E-2A7155190DD2}"/>
    <dgm:cxn modelId="{2503C5F8-4830-42C4-89BD-4BBACA28E485}" srcId="{6EF0EDB5-663B-4FE2-9433-061CC7FB1E66}" destId="{187A423E-7C9F-48FA-B87C-7E7776717526}" srcOrd="3" destOrd="0" parTransId="{0C456648-6EA5-4DEF-B70B-8BB0D35021F4}" sibTransId="{C99D279C-0C9B-4DEB-BDA8-48E6E873E08D}"/>
    <dgm:cxn modelId="{BD487794-D10E-4442-B120-E95D6B0AB86F}" type="presOf" srcId="{C19A9A52-1735-4244-9A38-35A991A8339C}" destId="{EB85E8B0-5D5A-46F1-BA3F-5FA6E5DAB563}" srcOrd="0" destOrd="0" presId="urn:microsoft.com/office/officeart/2008/layout/VerticalCurvedList"/>
    <dgm:cxn modelId="{4F05DD49-E9A4-4F6C-AC10-43608A26EF0C}" type="presParOf" srcId="{903EFFFB-EF2C-4A91-85E6-D73254C15A4D}" destId="{553446D9-2C97-48B8-8331-4EBECE7C0D05}" srcOrd="0" destOrd="0" presId="urn:microsoft.com/office/officeart/2008/layout/VerticalCurvedList"/>
    <dgm:cxn modelId="{28B30649-2A1F-4F10-A7D5-97BB600C0623}" type="presParOf" srcId="{553446D9-2C97-48B8-8331-4EBECE7C0D05}" destId="{F90D025F-FADD-455C-BB87-6A70415B0B3A}" srcOrd="0" destOrd="0" presId="urn:microsoft.com/office/officeart/2008/layout/VerticalCurvedList"/>
    <dgm:cxn modelId="{2CC6D251-98A2-44D7-8078-B92AD0EC052D}" type="presParOf" srcId="{F90D025F-FADD-455C-BB87-6A70415B0B3A}" destId="{7195B23F-2E03-44F9-A01F-F11D586622DD}" srcOrd="0" destOrd="0" presId="urn:microsoft.com/office/officeart/2008/layout/VerticalCurvedList"/>
    <dgm:cxn modelId="{632628AC-EDB4-40D5-BEB9-E1224E0D3132}" type="presParOf" srcId="{F90D025F-FADD-455C-BB87-6A70415B0B3A}" destId="{323027B9-E4BD-49BC-9A9F-D4E341A2841C}" srcOrd="1" destOrd="0" presId="urn:microsoft.com/office/officeart/2008/layout/VerticalCurvedList"/>
    <dgm:cxn modelId="{C04B9049-F38C-412C-8C52-B073278DB4EE}" type="presParOf" srcId="{F90D025F-FADD-455C-BB87-6A70415B0B3A}" destId="{7D7EFB82-7E00-4450-890E-583D768AB455}" srcOrd="2" destOrd="0" presId="urn:microsoft.com/office/officeart/2008/layout/VerticalCurvedList"/>
    <dgm:cxn modelId="{A196C387-6024-4C1E-B4B6-06E4BD10859A}" type="presParOf" srcId="{F90D025F-FADD-455C-BB87-6A70415B0B3A}" destId="{550B1B7B-DB99-429E-BCEC-D96E92254427}" srcOrd="3" destOrd="0" presId="urn:microsoft.com/office/officeart/2008/layout/VerticalCurvedList"/>
    <dgm:cxn modelId="{695A4F41-8187-4959-8B18-E49EA1B4A10E}" type="presParOf" srcId="{553446D9-2C97-48B8-8331-4EBECE7C0D05}" destId="{8E050212-BF75-4024-A3C2-34CDBDE81113}" srcOrd="1" destOrd="0" presId="urn:microsoft.com/office/officeart/2008/layout/VerticalCurvedList"/>
    <dgm:cxn modelId="{8FC70A24-3BE9-4124-8F02-4F2219C88EDF}" type="presParOf" srcId="{553446D9-2C97-48B8-8331-4EBECE7C0D05}" destId="{9514BE05-00C6-4DE0-BCC5-0A57B523BA6F}" srcOrd="2" destOrd="0" presId="urn:microsoft.com/office/officeart/2008/layout/VerticalCurvedList"/>
    <dgm:cxn modelId="{1DF0E034-DDB1-4958-BD1A-CCF5CE32D580}" type="presParOf" srcId="{9514BE05-00C6-4DE0-BCC5-0A57B523BA6F}" destId="{082E5FA6-4326-4522-AEE7-1FC18AADFC1E}" srcOrd="0" destOrd="0" presId="urn:microsoft.com/office/officeart/2008/layout/VerticalCurvedList"/>
    <dgm:cxn modelId="{67AF2DC9-52B6-4AD5-8E35-A24FF1277978}" type="presParOf" srcId="{553446D9-2C97-48B8-8331-4EBECE7C0D05}" destId="{FF0A92A0-1B62-44F2-AF89-78BB9EBA14EE}" srcOrd="3" destOrd="0" presId="urn:microsoft.com/office/officeart/2008/layout/VerticalCurvedList"/>
    <dgm:cxn modelId="{1AD10DAE-80EA-4188-8574-C21541F9650F}" type="presParOf" srcId="{553446D9-2C97-48B8-8331-4EBECE7C0D05}" destId="{989A79BC-16A4-4A9E-9071-B8EADAE12714}" srcOrd="4" destOrd="0" presId="urn:microsoft.com/office/officeart/2008/layout/VerticalCurvedList"/>
    <dgm:cxn modelId="{4D124711-1A71-4499-BD97-E9F6E096A8F3}" type="presParOf" srcId="{989A79BC-16A4-4A9E-9071-B8EADAE12714}" destId="{10E1A834-D74D-489F-B38E-37DE56993157}" srcOrd="0" destOrd="0" presId="urn:microsoft.com/office/officeart/2008/layout/VerticalCurvedList"/>
    <dgm:cxn modelId="{87686DC7-8D67-4329-9539-F76143D022DB}" type="presParOf" srcId="{553446D9-2C97-48B8-8331-4EBECE7C0D05}" destId="{EB85E8B0-5D5A-46F1-BA3F-5FA6E5DAB563}" srcOrd="5" destOrd="0" presId="urn:microsoft.com/office/officeart/2008/layout/VerticalCurvedList"/>
    <dgm:cxn modelId="{9A33F5EC-6CDF-4A64-8264-29ED55FE268E}" type="presParOf" srcId="{553446D9-2C97-48B8-8331-4EBECE7C0D05}" destId="{1B78CC14-922D-40F2-9B43-72B220A7F74A}" srcOrd="6" destOrd="0" presId="urn:microsoft.com/office/officeart/2008/layout/VerticalCurvedList"/>
    <dgm:cxn modelId="{8AC87CB9-786C-40D0-8FF5-B2562F4B94C5}" type="presParOf" srcId="{1B78CC14-922D-40F2-9B43-72B220A7F74A}" destId="{A388A502-4A21-47B4-85AC-FC8370029311}" srcOrd="0" destOrd="0" presId="urn:microsoft.com/office/officeart/2008/layout/VerticalCurvedList"/>
    <dgm:cxn modelId="{C6EB05CB-D3A8-48FD-A04D-D61FE2F75F7F}" type="presParOf" srcId="{553446D9-2C97-48B8-8331-4EBECE7C0D05}" destId="{1C85360D-8C72-4997-8561-93B026559224}" srcOrd="7" destOrd="0" presId="urn:microsoft.com/office/officeart/2008/layout/VerticalCurvedList"/>
    <dgm:cxn modelId="{D8E16925-07B7-4D27-98B6-C92A9DEF2DDF}" type="presParOf" srcId="{553446D9-2C97-48B8-8331-4EBECE7C0D05}" destId="{A7D00A49-1731-4B94-935B-51D2C2E12E2D}" srcOrd="8" destOrd="0" presId="urn:microsoft.com/office/officeart/2008/layout/VerticalCurvedList"/>
    <dgm:cxn modelId="{A242DFDA-00DB-4214-8ED5-EEB63F92E7F0}" type="presParOf" srcId="{A7D00A49-1731-4B94-935B-51D2C2E12E2D}" destId="{1F30DBBA-904B-4BEC-BDDB-78082B3051F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9DEFFE-9531-4FB7-9202-94E909AF2B55}" type="doc">
      <dgm:prSet loTypeId="urn:microsoft.com/office/officeart/2008/layout/AlternatingHexagons" loCatId="list" qsTypeId="urn:microsoft.com/office/officeart/2005/8/quickstyle/simple5" qsCatId="simple" csTypeId="urn:microsoft.com/office/officeart/2005/8/colors/accent1_2" csCatId="accent1" phldr="1"/>
      <dgm:spPr/>
      <dgm:t>
        <a:bodyPr/>
        <a:lstStyle/>
        <a:p>
          <a:endParaRPr lang="it-IT"/>
        </a:p>
      </dgm:t>
    </dgm:pt>
    <dgm:pt modelId="{AA977106-609F-48E8-AD64-023BF2789CB1}">
      <dgm:prSet phldrT="[Testo]" custT="1"/>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rgbClr val="0070C0"/>
            </a:gs>
          </a:gsLst>
        </a:gradFill>
      </dgm:spPr>
      <dgm:t>
        <a:bodyPr/>
        <a:lstStyle/>
        <a:p>
          <a:r>
            <a:rPr lang="it-IT" sz="1400" b="1" dirty="0" smtClean="0"/>
            <a:t>CULTURA</a:t>
          </a:r>
          <a:endParaRPr lang="it-IT" sz="1400" b="1" dirty="0"/>
        </a:p>
      </dgm:t>
    </dgm:pt>
    <dgm:pt modelId="{D470D74C-B692-4F53-B821-870EEFC94D07}" type="parTrans" cxnId="{C531A394-D7A4-4AC7-8120-A4272F40DEDD}">
      <dgm:prSet/>
      <dgm:spPr/>
      <dgm:t>
        <a:bodyPr/>
        <a:lstStyle/>
        <a:p>
          <a:endParaRPr lang="it-IT"/>
        </a:p>
      </dgm:t>
    </dgm:pt>
    <dgm:pt modelId="{9C96E48A-C15D-4C67-A54B-4AA378252060}" type="sibTrans" cxnId="{C531A394-D7A4-4AC7-8120-A4272F40DEDD}">
      <dgm:prSet/>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it-IT"/>
        </a:p>
      </dgm:t>
    </dgm:pt>
    <dgm:pt modelId="{5C41B476-4ED6-41D1-A587-5188E1F2EAE1}">
      <dgm:prSet phldrT="[Testo]"/>
      <dgm:spPr>
        <a:blipFill dpi="0" rotWithShape="0">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it-IT" dirty="0"/>
        </a:p>
      </dgm:t>
    </dgm:pt>
    <dgm:pt modelId="{98643710-9528-478C-A538-1FFE84EB401E}" type="parTrans" cxnId="{81B2CEC3-9EFE-4EF5-AE6B-92EA65105F74}">
      <dgm:prSet/>
      <dgm:spPr/>
      <dgm:t>
        <a:bodyPr/>
        <a:lstStyle/>
        <a:p>
          <a:endParaRPr lang="it-IT"/>
        </a:p>
      </dgm:t>
    </dgm:pt>
    <dgm:pt modelId="{6D888725-36C6-4A79-898A-D7BB80A05E76}" type="sibTrans" cxnId="{81B2CEC3-9EFE-4EF5-AE6B-92EA65105F74}">
      <dgm:prSet custT="1"/>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5">
                <a:lumMod val="50000"/>
              </a:schemeClr>
            </a:gs>
          </a:gsLst>
        </a:gradFill>
      </dgm:spPr>
      <dgm:t>
        <a:bodyPr/>
        <a:lstStyle/>
        <a:p>
          <a:r>
            <a:rPr lang="it-IT" sz="900" b="1" dirty="0" smtClean="0"/>
            <a:t>ORGANIZZAZIONE</a:t>
          </a:r>
          <a:endParaRPr lang="it-IT" sz="900" b="1" dirty="0"/>
        </a:p>
      </dgm:t>
    </dgm:pt>
    <dgm:pt modelId="{CC30E7C2-3042-47BE-BC46-3DEC196EFA76}">
      <dgm:prSet phldrT="[Testo]" custT="1"/>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5">
                <a:lumMod val="50000"/>
              </a:schemeClr>
            </a:gs>
          </a:gsLst>
        </a:gradFill>
      </dgm:spPr>
      <dgm:t>
        <a:bodyPr/>
        <a:lstStyle/>
        <a:p>
          <a:r>
            <a:rPr lang="it-IT" sz="1200" b="1" dirty="0" smtClean="0"/>
            <a:t>ISTITUZIONE COMUNITA’</a:t>
          </a:r>
          <a:endParaRPr lang="it-IT" sz="1200" b="1" dirty="0"/>
        </a:p>
      </dgm:t>
    </dgm:pt>
    <dgm:pt modelId="{F95CFD85-93EA-4705-9E84-39D014D9D93F}" type="parTrans" cxnId="{0112F702-981B-4026-9D17-E67648E0A138}">
      <dgm:prSet/>
      <dgm:spPr/>
      <dgm:t>
        <a:bodyPr/>
        <a:lstStyle/>
        <a:p>
          <a:endParaRPr lang="it-IT"/>
        </a:p>
      </dgm:t>
    </dgm:pt>
    <dgm:pt modelId="{6D38893A-F32C-4C59-82E8-6D472C99B114}" type="sibTrans" cxnId="{0112F702-981B-4026-9D17-E67648E0A138}">
      <dgm:prSet/>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it-IT"/>
        </a:p>
      </dgm:t>
    </dgm:pt>
    <dgm:pt modelId="{D4C096F5-0888-49A3-BD76-87F05835BC40}">
      <dgm:prSet/>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it-IT"/>
        </a:p>
      </dgm:t>
    </dgm:pt>
    <dgm:pt modelId="{35CDFFC4-AC79-4763-95CA-CCC74AA14995}" type="parTrans" cxnId="{8DFA85BE-C822-4CC5-935D-91FF90F3EE41}">
      <dgm:prSet/>
      <dgm:spPr/>
      <dgm:t>
        <a:bodyPr/>
        <a:lstStyle/>
        <a:p>
          <a:endParaRPr lang="it-IT"/>
        </a:p>
      </dgm:t>
    </dgm:pt>
    <dgm:pt modelId="{F3C5D24E-ED68-4E08-BF77-E7AFDFDE92D8}" type="sibTrans" cxnId="{8DFA85BE-C822-4CC5-935D-91FF90F3EE41}">
      <dgm:prSet/>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50000"/>
              </a:schemeClr>
            </a:gs>
          </a:gsLst>
        </a:gradFill>
      </dgm:spPr>
      <dgm:t>
        <a:bodyPr/>
        <a:lstStyle/>
        <a:p>
          <a:r>
            <a:rPr lang="it-IT" b="1" dirty="0" smtClean="0"/>
            <a:t>DIDATTICA</a:t>
          </a:r>
          <a:endParaRPr lang="it-IT" b="1" dirty="0"/>
        </a:p>
      </dgm:t>
    </dgm:pt>
    <dgm:pt modelId="{70BC6056-9DB9-4075-9452-F5208A410DFA}">
      <dgm:prSet phldrT="[Testo]"/>
      <dgm:spPr>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5">
                <a:lumMod val="50000"/>
              </a:schemeClr>
            </a:gs>
          </a:gsLst>
        </a:gradFill>
      </dgm:spPr>
      <dgm:t>
        <a:bodyPr/>
        <a:lstStyle/>
        <a:p>
          <a:r>
            <a:rPr lang="it-IT" b="1" dirty="0" smtClean="0"/>
            <a:t>CURA</a:t>
          </a:r>
          <a:r>
            <a:rPr lang="it-IT" b="1" baseline="0" dirty="0" smtClean="0"/>
            <a:t> DELLA PROFESSIONE</a:t>
          </a:r>
          <a:endParaRPr lang="it-IT" b="1" dirty="0"/>
        </a:p>
      </dgm:t>
    </dgm:pt>
    <dgm:pt modelId="{03D8EB69-AA00-467F-85E2-B3BDCF95AC65}" type="parTrans" cxnId="{229C55BE-A6A6-4F63-AFB9-DF34854DAFD6}">
      <dgm:prSet/>
      <dgm:spPr/>
      <dgm:t>
        <a:bodyPr/>
        <a:lstStyle/>
        <a:p>
          <a:endParaRPr lang="it-IT"/>
        </a:p>
      </dgm:t>
    </dgm:pt>
    <dgm:pt modelId="{D39E0757-0ED0-4B06-910D-307E50A8FB0A}" type="sibTrans" cxnId="{229C55BE-A6A6-4F63-AFB9-DF34854DAFD6}">
      <dgm:prSet/>
      <dgm:spPr>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it-IT"/>
        </a:p>
      </dgm:t>
    </dgm:pt>
    <dgm:pt modelId="{0E774277-CEC9-4033-A7A3-F59BE7A444FF}" type="pres">
      <dgm:prSet presAssocID="{239DEFFE-9531-4FB7-9202-94E909AF2B55}" presName="Name0" presStyleCnt="0">
        <dgm:presLayoutVars>
          <dgm:chMax/>
          <dgm:chPref/>
          <dgm:dir/>
          <dgm:animLvl val="lvl"/>
        </dgm:presLayoutVars>
      </dgm:prSet>
      <dgm:spPr/>
      <dgm:t>
        <a:bodyPr/>
        <a:lstStyle/>
        <a:p>
          <a:endParaRPr lang="it-IT"/>
        </a:p>
      </dgm:t>
    </dgm:pt>
    <dgm:pt modelId="{413F7023-18D3-4056-952C-F45560FAF252}" type="pres">
      <dgm:prSet presAssocID="{AA977106-609F-48E8-AD64-023BF2789CB1}" presName="composite" presStyleCnt="0"/>
      <dgm:spPr/>
    </dgm:pt>
    <dgm:pt modelId="{C1824C9D-F4BB-48BA-8F21-F88FE0B2F2BE}" type="pres">
      <dgm:prSet presAssocID="{AA977106-609F-48E8-AD64-023BF2789CB1}" presName="Parent1" presStyleLbl="node1" presStyleIdx="0" presStyleCnt="10">
        <dgm:presLayoutVars>
          <dgm:chMax val="1"/>
          <dgm:chPref val="1"/>
          <dgm:bulletEnabled val="1"/>
        </dgm:presLayoutVars>
      </dgm:prSet>
      <dgm:spPr/>
      <dgm:t>
        <a:bodyPr/>
        <a:lstStyle/>
        <a:p>
          <a:endParaRPr lang="it-IT"/>
        </a:p>
      </dgm:t>
    </dgm:pt>
    <dgm:pt modelId="{ECAF6629-6BC4-40F9-9336-E0CCB0BCE06D}" type="pres">
      <dgm:prSet presAssocID="{AA977106-609F-48E8-AD64-023BF2789CB1}" presName="Childtext1" presStyleLbl="revTx" presStyleIdx="0" presStyleCnt="5">
        <dgm:presLayoutVars>
          <dgm:chMax val="0"/>
          <dgm:chPref val="0"/>
          <dgm:bulletEnabled val="1"/>
        </dgm:presLayoutVars>
      </dgm:prSet>
      <dgm:spPr/>
      <dgm:t>
        <a:bodyPr/>
        <a:lstStyle/>
        <a:p>
          <a:endParaRPr lang="it-IT"/>
        </a:p>
      </dgm:t>
    </dgm:pt>
    <dgm:pt modelId="{0B2541CF-E6D8-4FA6-B830-912843F37394}" type="pres">
      <dgm:prSet presAssocID="{AA977106-609F-48E8-AD64-023BF2789CB1}" presName="BalanceSpacing" presStyleCnt="0"/>
      <dgm:spPr/>
    </dgm:pt>
    <dgm:pt modelId="{091FE101-A4B8-41C7-A38F-2376883A49FE}" type="pres">
      <dgm:prSet presAssocID="{AA977106-609F-48E8-AD64-023BF2789CB1}" presName="BalanceSpacing1" presStyleCnt="0"/>
      <dgm:spPr/>
    </dgm:pt>
    <dgm:pt modelId="{08FA0BC3-41BA-405A-B176-2B4C6FB60898}" type="pres">
      <dgm:prSet presAssocID="{9C96E48A-C15D-4C67-A54B-4AA378252060}" presName="Accent1Text" presStyleLbl="node1" presStyleIdx="1" presStyleCnt="10"/>
      <dgm:spPr/>
      <dgm:t>
        <a:bodyPr/>
        <a:lstStyle/>
        <a:p>
          <a:endParaRPr lang="it-IT"/>
        </a:p>
      </dgm:t>
    </dgm:pt>
    <dgm:pt modelId="{B896D7D1-9799-46D5-9207-BB549E46FAB9}" type="pres">
      <dgm:prSet presAssocID="{9C96E48A-C15D-4C67-A54B-4AA378252060}" presName="spaceBetweenRectangles" presStyleCnt="0"/>
      <dgm:spPr/>
    </dgm:pt>
    <dgm:pt modelId="{D7134DA4-984C-43BD-B8AC-933083213BD4}" type="pres">
      <dgm:prSet presAssocID="{D4C096F5-0888-49A3-BD76-87F05835BC40}" presName="composite" presStyleCnt="0"/>
      <dgm:spPr/>
    </dgm:pt>
    <dgm:pt modelId="{448AE6E6-9C7B-49D3-8999-82A9BC5B962D}" type="pres">
      <dgm:prSet presAssocID="{D4C096F5-0888-49A3-BD76-87F05835BC40}" presName="Parent1" presStyleLbl="node1" presStyleIdx="2" presStyleCnt="10" custAng="16200000" custLinFactNeighborX="1957" custLinFactNeighborY="2301">
        <dgm:presLayoutVars>
          <dgm:chMax val="1"/>
          <dgm:chPref val="1"/>
          <dgm:bulletEnabled val="1"/>
        </dgm:presLayoutVars>
      </dgm:prSet>
      <dgm:spPr/>
      <dgm:t>
        <a:bodyPr/>
        <a:lstStyle/>
        <a:p>
          <a:endParaRPr lang="it-IT"/>
        </a:p>
      </dgm:t>
    </dgm:pt>
    <dgm:pt modelId="{A3412FCD-A0E0-404E-A40D-FB2A4D3ABC1B}" type="pres">
      <dgm:prSet presAssocID="{D4C096F5-0888-49A3-BD76-87F05835BC40}" presName="Childtext1" presStyleLbl="revTx" presStyleIdx="1" presStyleCnt="5">
        <dgm:presLayoutVars>
          <dgm:chMax val="0"/>
          <dgm:chPref val="0"/>
          <dgm:bulletEnabled val="1"/>
        </dgm:presLayoutVars>
      </dgm:prSet>
      <dgm:spPr/>
    </dgm:pt>
    <dgm:pt modelId="{73C75FF1-E555-4CCB-A355-C82C1E63A67F}" type="pres">
      <dgm:prSet presAssocID="{D4C096F5-0888-49A3-BD76-87F05835BC40}" presName="BalanceSpacing" presStyleCnt="0"/>
      <dgm:spPr/>
    </dgm:pt>
    <dgm:pt modelId="{291102F8-8AA5-4E28-A963-8F6F5537A706}" type="pres">
      <dgm:prSet presAssocID="{D4C096F5-0888-49A3-BD76-87F05835BC40}" presName="BalanceSpacing1" presStyleCnt="0"/>
      <dgm:spPr/>
    </dgm:pt>
    <dgm:pt modelId="{31C41FEA-B500-48BC-9E8E-16A5C38FAAD6}" type="pres">
      <dgm:prSet presAssocID="{F3C5D24E-ED68-4E08-BF77-E7AFDFDE92D8}" presName="Accent1Text" presStyleLbl="node1" presStyleIdx="3" presStyleCnt="10"/>
      <dgm:spPr/>
      <dgm:t>
        <a:bodyPr/>
        <a:lstStyle/>
        <a:p>
          <a:endParaRPr lang="it-IT"/>
        </a:p>
      </dgm:t>
    </dgm:pt>
    <dgm:pt modelId="{52C47861-057A-4491-83B0-27ED1F8CD732}" type="pres">
      <dgm:prSet presAssocID="{F3C5D24E-ED68-4E08-BF77-E7AFDFDE92D8}" presName="spaceBetweenRectangles" presStyleCnt="0"/>
      <dgm:spPr/>
    </dgm:pt>
    <dgm:pt modelId="{9E2362C2-CBA0-481D-A29A-1D30AE054657}" type="pres">
      <dgm:prSet presAssocID="{5C41B476-4ED6-41D1-A587-5188E1F2EAE1}" presName="composite" presStyleCnt="0"/>
      <dgm:spPr/>
    </dgm:pt>
    <dgm:pt modelId="{FC0F9D08-35E4-4CF6-9643-FB35C2BEC1BA}" type="pres">
      <dgm:prSet presAssocID="{5C41B476-4ED6-41D1-A587-5188E1F2EAE1}" presName="Parent1" presStyleLbl="node1" presStyleIdx="4" presStyleCnt="10" custLinFactNeighborY="0">
        <dgm:presLayoutVars>
          <dgm:chMax val="1"/>
          <dgm:chPref val="1"/>
          <dgm:bulletEnabled val="1"/>
        </dgm:presLayoutVars>
      </dgm:prSet>
      <dgm:spPr/>
      <dgm:t>
        <a:bodyPr/>
        <a:lstStyle/>
        <a:p>
          <a:endParaRPr lang="it-IT"/>
        </a:p>
      </dgm:t>
    </dgm:pt>
    <dgm:pt modelId="{96FE4192-1C11-43AD-843B-9DF065BC6519}" type="pres">
      <dgm:prSet presAssocID="{5C41B476-4ED6-41D1-A587-5188E1F2EAE1}" presName="Childtext1" presStyleLbl="revTx" presStyleIdx="2" presStyleCnt="5">
        <dgm:presLayoutVars>
          <dgm:chMax val="0"/>
          <dgm:chPref val="0"/>
          <dgm:bulletEnabled val="1"/>
        </dgm:presLayoutVars>
      </dgm:prSet>
      <dgm:spPr/>
    </dgm:pt>
    <dgm:pt modelId="{7E948F2E-1DCF-4479-ABDB-99CE3C6BBF7D}" type="pres">
      <dgm:prSet presAssocID="{5C41B476-4ED6-41D1-A587-5188E1F2EAE1}" presName="BalanceSpacing" presStyleCnt="0"/>
      <dgm:spPr/>
    </dgm:pt>
    <dgm:pt modelId="{176CFAFA-33B7-4A89-83DF-6F26619C0D51}" type="pres">
      <dgm:prSet presAssocID="{5C41B476-4ED6-41D1-A587-5188E1F2EAE1}" presName="BalanceSpacing1" presStyleCnt="0"/>
      <dgm:spPr/>
    </dgm:pt>
    <dgm:pt modelId="{DBCD6BA6-3356-4D5C-9EBF-616E3EBEEE84}" type="pres">
      <dgm:prSet presAssocID="{6D888725-36C6-4A79-898A-D7BB80A05E76}" presName="Accent1Text" presStyleLbl="node1" presStyleIdx="5" presStyleCnt="10"/>
      <dgm:spPr/>
      <dgm:t>
        <a:bodyPr/>
        <a:lstStyle/>
        <a:p>
          <a:endParaRPr lang="it-IT"/>
        </a:p>
      </dgm:t>
    </dgm:pt>
    <dgm:pt modelId="{EC46E875-DF2D-447F-B704-7696F3E5C53E}" type="pres">
      <dgm:prSet presAssocID="{6D888725-36C6-4A79-898A-D7BB80A05E76}" presName="spaceBetweenRectangles" presStyleCnt="0"/>
      <dgm:spPr/>
    </dgm:pt>
    <dgm:pt modelId="{67FE2815-7D8C-478D-865A-5A26ED997230}" type="pres">
      <dgm:prSet presAssocID="{CC30E7C2-3042-47BE-BC46-3DEC196EFA76}" presName="composite" presStyleCnt="0"/>
      <dgm:spPr/>
    </dgm:pt>
    <dgm:pt modelId="{7A9FBB59-3221-4575-8448-074A3E4B99E0}" type="pres">
      <dgm:prSet presAssocID="{CC30E7C2-3042-47BE-BC46-3DEC196EFA76}" presName="Parent1" presStyleLbl="node1" presStyleIdx="6" presStyleCnt="10">
        <dgm:presLayoutVars>
          <dgm:chMax val="1"/>
          <dgm:chPref val="1"/>
          <dgm:bulletEnabled val="1"/>
        </dgm:presLayoutVars>
      </dgm:prSet>
      <dgm:spPr/>
      <dgm:t>
        <a:bodyPr/>
        <a:lstStyle/>
        <a:p>
          <a:endParaRPr lang="it-IT"/>
        </a:p>
      </dgm:t>
    </dgm:pt>
    <dgm:pt modelId="{28A3269A-4C3D-4B4E-BF56-B12AD57A05A5}" type="pres">
      <dgm:prSet presAssocID="{CC30E7C2-3042-47BE-BC46-3DEC196EFA76}" presName="Childtext1" presStyleLbl="revTx" presStyleIdx="3" presStyleCnt="5">
        <dgm:presLayoutVars>
          <dgm:chMax val="0"/>
          <dgm:chPref val="0"/>
          <dgm:bulletEnabled val="1"/>
        </dgm:presLayoutVars>
      </dgm:prSet>
      <dgm:spPr/>
    </dgm:pt>
    <dgm:pt modelId="{AB1798E9-08AA-40B6-8A53-0BE5D8DDCA76}" type="pres">
      <dgm:prSet presAssocID="{CC30E7C2-3042-47BE-BC46-3DEC196EFA76}" presName="BalanceSpacing" presStyleCnt="0"/>
      <dgm:spPr/>
    </dgm:pt>
    <dgm:pt modelId="{62504BAD-F9E4-4948-B714-48D2C86CD7CA}" type="pres">
      <dgm:prSet presAssocID="{CC30E7C2-3042-47BE-BC46-3DEC196EFA76}" presName="BalanceSpacing1" presStyleCnt="0"/>
      <dgm:spPr/>
    </dgm:pt>
    <dgm:pt modelId="{013163B2-15C1-4276-BC58-964477976B24}" type="pres">
      <dgm:prSet presAssocID="{6D38893A-F32C-4C59-82E8-6D472C99B114}" presName="Accent1Text" presStyleLbl="node1" presStyleIdx="7" presStyleCnt="10"/>
      <dgm:spPr/>
      <dgm:t>
        <a:bodyPr/>
        <a:lstStyle/>
        <a:p>
          <a:endParaRPr lang="it-IT"/>
        </a:p>
      </dgm:t>
    </dgm:pt>
    <dgm:pt modelId="{8D1DA127-9447-4C84-B3AF-BF75DC2D6884}" type="pres">
      <dgm:prSet presAssocID="{6D38893A-F32C-4C59-82E8-6D472C99B114}" presName="spaceBetweenRectangles" presStyleCnt="0"/>
      <dgm:spPr/>
    </dgm:pt>
    <dgm:pt modelId="{2619EC91-8EE2-41A9-9572-DC61B8DF98EC}" type="pres">
      <dgm:prSet presAssocID="{70BC6056-9DB9-4075-9452-F5208A410DFA}" presName="composite" presStyleCnt="0"/>
      <dgm:spPr/>
    </dgm:pt>
    <dgm:pt modelId="{AA568FDB-5DF1-45E4-ABF2-18A2DBB297D6}" type="pres">
      <dgm:prSet presAssocID="{70BC6056-9DB9-4075-9452-F5208A410DFA}" presName="Parent1" presStyleLbl="node1" presStyleIdx="8" presStyleCnt="10">
        <dgm:presLayoutVars>
          <dgm:chMax val="1"/>
          <dgm:chPref val="1"/>
          <dgm:bulletEnabled val="1"/>
        </dgm:presLayoutVars>
      </dgm:prSet>
      <dgm:spPr/>
      <dgm:t>
        <a:bodyPr/>
        <a:lstStyle/>
        <a:p>
          <a:endParaRPr lang="it-IT"/>
        </a:p>
      </dgm:t>
    </dgm:pt>
    <dgm:pt modelId="{BAFAB4C6-4A96-4EDA-8132-A0A6A90AC5E2}" type="pres">
      <dgm:prSet presAssocID="{70BC6056-9DB9-4075-9452-F5208A410DFA}" presName="Childtext1" presStyleLbl="revTx" presStyleIdx="4" presStyleCnt="5">
        <dgm:presLayoutVars>
          <dgm:chMax val="0"/>
          <dgm:chPref val="0"/>
          <dgm:bulletEnabled val="1"/>
        </dgm:presLayoutVars>
      </dgm:prSet>
      <dgm:spPr/>
    </dgm:pt>
    <dgm:pt modelId="{709540BC-48C9-4A79-BDF3-AB4435302CB8}" type="pres">
      <dgm:prSet presAssocID="{70BC6056-9DB9-4075-9452-F5208A410DFA}" presName="BalanceSpacing" presStyleCnt="0"/>
      <dgm:spPr/>
    </dgm:pt>
    <dgm:pt modelId="{390AB779-F65A-4D8D-8BAB-D02DC5E652BE}" type="pres">
      <dgm:prSet presAssocID="{70BC6056-9DB9-4075-9452-F5208A410DFA}" presName="BalanceSpacing1" presStyleCnt="0"/>
      <dgm:spPr/>
    </dgm:pt>
    <dgm:pt modelId="{968CCFB2-8727-46D6-A9E9-AA4BFF15EB6E}" type="pres">
      <dgm:prSet presAssocID="{D39E0757-0ED0-4B06-910D-307E50A8FB0A}" presName="Accent1Text" presStyleLbl="node1" presStyleIdx="9" presStyleCnt="10"/>
      <dgm:spPr/>
      <dgm:t>
        <a:bodyPr/>
        <a:lstStyle/>
        <a:p>
          <a:endParaRPr lang="it-IT"/>
        </a:p>
      </dgm:t>
    </dgm:pt>
  </dgm:ptLst>
  <dgm:cxnLst>
    <dgm:cxn modelId="{D9009847-A090-4880-AF58-5E0C12A0874E}" type="presOf" srcId="{F3C5D24E-ED68-4E08-BF77-E7AFDFDE92D8}" destId="{31C41FEA-B500-48BC-9E8E-16A5C38FAAD6}" srcOrd="0" destOrd="0" presId="urn:microsoft.com/office/officeart/2008/layout/AlternatingHexagons"/>
    <dgm:cxn modelId="{C531A394-D7A4-4AC7-8120-A4272F40DEDD}" srcId="{239DEFFE-9531-4FB7-9202-94E909AF2B55}" destId="{AA977106-609F-48E8-AD64-023BF2789CB1}" srcOrd="0" destOrd="0" parTransId="{D470D74C-B692-4F53-B821-870EEFC94D07}" sibTransId="{9C96E48A-C15D-4C67-A54B-4AA378252060}"/>
    <dgm:cxn modelId="{0D218445-DAED-412E-A740-C4011519422B}" type="presOf" srcId="{D4C096F5-0888-49A3-BD76-87F05835BC40}" destId="{448AE6E6-9C7B-49D3-8999-82A9BC5B962D}" srcOrd="0" destOrd="0" presId="urn:microsoft.com/office/officeart/2008/layout/AlternatingHexagons"/>
    <dgm:cxn modelId="{9F3A6907-E398-43CF-81EF-37FFC7250EE8}" type="presOf" srcId="{70BC6056-9DB9-4075-9452-F5208A410DFA}" destId="{AA568FDB-5DF1-45E4-ABF2-18A2DBB297D6}" srcOrd="0" destOrd="0" presId="urn:microsoft.com/office/officeart/2008/layout/AlternatingHexagons"/>
    <dgm:cxn modelId="{4664743C-0382-4DB2-81BB-73A91EB31094}" type="presOf" srcId="{6D38893A-F32C-4C59-82E8-6D472C99B114}" destId="{013163B2-15C1-4276-BC58-964477976B24}" srcOrd="0" destOrd="0" presId="urn:microsoft.com/office/officeart/2008/layout/AlternatingHexagons"/>
    <dgm:cxn modelId="{778A0846-0F0F-48B5-8D8E-3237DEB12777}" type="presOf" srcId="{D39E0757-0ED0-4B06-910D-307E50A8FB0A}" destId="{968CCFB2-8727-46D6-A9E9-AA4BFF15EB6E}" srcOrd="0" destOrd="0" presId="urn:microsoft.com/office/officeart/2008/layout/AlternatingHexagons"/>
    <dgm:cxn modelId="{DA338376-433F-4249-8FA0-7528FE9A6B28}" type="presOf" srcId="{CC30E7C2-3042-47BE-BC46-3DEC196EFA76}" destId="{7A9FBB59-3221-4575-8448-074A3E4B99E0}" srcOrd="0" destOrd="0" presId="urn:microsoft.com/office/officeart/2008/layout/AlternatingHexagons"/>
    <dgm:cxn modelId="{31B04B40-ED58-4466-85FA-910D5C2F7E2A}" type="presOf" srcId="{AA977106-609F-48E8-AD64-023BF2789CB1}" destId="{C1824C9D-F4BB-48BA-8F21-F88FE0B2F2BE}" srcOrd="0" destOrd="0" presId="urn:microsoft.com/office/officeart/2008/layout/AlternatingHexagons"/>
    <dgm:cxn modelId="{6226DA3C-16D4-4BD5-B626-60A0B585B86B}" type="presOf" srcId="{5C41B476-4ED6-41D1-A587-5188E1F2EAE1}" destId="{FC0F9D08-35E4-4CF6-9643-FB35C2BEC1BA}" srcOrd="0" destOrd="0" presId="urn:microsoft.com/office/officeart/2008/layout/AlternatingHexagons"/>
    <dgm:cxn modelId="{0112F702-981B-4026-9D17-E67648E0A138}" srcId="{239DEFFE-9531-4FB7-9202-94E909AF2B55}" destId="{CC30E7C2-3042-47BE-BC46-3DEC196EFA76}" srcOrd="3" destOrd="0" parTransId="{F95CFD85-93EA-4705-9E84-39D014D9D93F}" sibTransId="{6D38893A-F32C-4C59-82E8-6D472C99B114}"/>
    <dgm:cxn modelId="{E6C0E591-A6B1-4A78-B13E-A4A829BCF8B8}" type="presOf" srcId="{6D888725-36C6-4A79-898A-D7BB80A05E76}" destId="{DBCD6BA6-3356-4D5C-9EBF-616E3EBEEE84}" srcOrd="0" destOrd="0" presId="urn:microsoft.com/office/officeart/2008/layout/AlternatingHexagons"/>
    <dgm:cxn modelId="{81B2CEC3-9EFE-4EF5-AE6B-92EA65105F74}" srcId="{239DEFFE-9531-4FB7-9202-94E909AF2B55}" destId="{5C41B476-4ED6-41D1-A587-5188E1F2EAE1}" srcOrd="2" destOrd="0" parTransId="{98643710-9528-478C-A538-1FFE84EB401E}" sibTransId="{6D888725-36C6-4A79-898A-D7BB80A05E76}"/>
    <dgm:cxn modelId="{229C55BE-A6A6-4F63-AFB9-DF34854DAFD6}" srcId="{239DEFFE-9531-4FB7-9202-94E909AF2B55}" destId="{70BC6056-9DB9-4075-9452-F5208A410DFA}" srcOrd="4" destOrd="0" parTransId="{03D8EB69-AA00-467F-85E2-B3BDCF95AC65}" sibTransId="{D39E0757-0ED0-4B06-910D-307E50A8FB0A}"/>
    <dgm:cxn modelId="{E29ED2B2-5C5B-46D1-8D72-B5E9E2DB0325}" type="presOf" srcId="{9C96E48A-C15D-4C67-A54B-4AA378252060}" destId="{08FA0BC3-41BA-405A-B176-2B4C6FB60898}" srcOrd="0" destOrd="0" presId="urn:microsoft.com/office/officeart/2008/layout/AlternatingHexagons"/>
    <dgm:cxn modelId="{94A3D3BC-D86B-4ACD-B2E5-FC8459D655BF}" type="presOf" srcId="{239DEFFE-9531-4FB7-9202-94E909AF2B55}" destId="{0E774277-CEC9-4033-A7A3-F59BE7A444FF}" srcOrd="0" destOrd="0" presId="urn:microsoft.com/office/officeart/2008/layout/AlternatingHexagons"/>
    <dgm:cxn modelId="{8DFA85BE-C822-4CC5-935D-91FF90F3EE41}" srcId="{239DEFFE-9531-4FB7-9202-94E909AF2B55}" destId="{D4C096F5-0888-49A3-BD76-87F05835BC40}" srcOrd="1" destOrd="0" parTransId="{35CDFFC4-AC79-4763-95CA-CCC74AA14995}" sibTransId="{F3C5D24E-ED68-4E08-BF77-E7AFDFDE92D8}"/>
    <dgm:cxn modelId="{995A9787-75EE-40E9-B0EE-FF83723C7A38}" type="presParOf" srcId="{0E774277-CEC9-4033-A7A3-F59BE7A444FF}" destId="{413F7023-18D3-4056-952C-F45560FAF252}" srcOrd="0" destOrd="0" presId="urn:microsoft.com/office/officeart/2008/layout/AlternatingHexagons"/>
    <dgm:cxn modelId="{6B779BC1-4A9C-441C-9CFB-28D6B069D0BC}" type="presParOf" srcId="{413F7023-18D3-4056-952C-F45560FAF252}" destId="{C1824C9D-F4BB-48BA-8F21-F88FE0B2F2BE}" srcOrd="0" destOrd="0" presId="urn:microsoft.com/office/officeart/2008/layout/AlternatingHexagons"/>
    <dgm:cxn modelId="{771D68CB-D293-4B98-B9D5-177EB9DBBD20}" type="presParOf" srcId="{413F7023-18D3-4056-952C-F45560FAF252}" destId="{ECAF6629-6BC4-40F9-9336-E0CCB0BCE06D}" srcOrd="1" destOrd="0" presId="urn:microsoft.com/office/officeart/2008/layout/AlternatingHexagons"/>
    <dgm:cxn modelId="{2522D114-7949-4064-B6D7-BE342188C5F6}" type="presParOf" srcId="{413F7023-18D3-4056-952C-F45560FAF252}" destId="{0B2541CF-E6D8-4FA6-B830-912843F37394}" srcOrd="2" destOrd="0" presId="urn:microsoft.com/office/officeart/2008/layout/AlternatingHexagons"/>
    <dgm:cxn modelId="{8719A018-71A4-4E28-A186-C82F32674271}" type="presParOf" srcId="{413F7023-18D3-4056-952C-F45560FAF252}" destId="{091FE101-A4B8-41C7-A38F-2376883A49FE}" srcOrd="3" destOrd="0" presId="urn:microsoft.com/office/officeart/2008/layout/AlternatingHexagons"/>
    <dgm:cxn modelId="{530D9024-BCA1-47C1-8FE4-1EBE94F2D547}" type="presParOf" srcId="{413F7023-18D3-4056-952C-F45560FAF252}" destId="{08FA0BC3-41BA-405A-B176-2B4C6FB60898}" srcOrd="4" destOrd="0" presId="urn:microsoft.com/office/officeart/2008/layout/AlternatingHexagons"/>
    <dgm:cxn modelId="{A26C41A4-39BB-4B5C-9AB0-BAF51408ABA4}" type="presParOf" srcId="{0E774277-CEC9-4033-A7A3-F59BE7A444FF}" destId="{B896D7D1-9799-46D5-9207-BB549E46FAB9}" srcOrd="1" destOrd="0" presId="urn:microsoft.com/office/officeart/2008/layout/AlternatingHexagons"/>
    <dgm:cxn modelId="{63DD0C3E-C1D9-477A-B0D1-D09F3F00CD82}" type="presParOf" srcId="{0E774277-CEC9-4033-A7A3-F59BE7A444FF}" destId="{D7134DA4-984C-43BD-B8AC-933083213BD4}" srcOrd="2" destOrd="0" presId="urn:microsoft.com/office/officeart/2008/layout/AlternatingHexagons"/>
    <dgm:cxn modelId="{8D5EF2BD-6E92-4794-940E-D151B418DA6E}" type="presParOf" srcId="{D7134DA4-984C-43BD-B8AC-933083213BD4}" destId="{448AE6E6-9C7B-49D3-8999-82A9BC5B962D}" srcOrd="0" destOrd="0" presId="urn:microsoft.com/office/officeart/2008/layout/AlternatingHexagons"/>
    <dgm:cxn modelId="{3657DF1E-FAC5-48A0-AD31-54A7D4D02431}" type="presParOf" srcId="{D7134DA4-984C-43BD-B8AC-933083213BD4}" destId="{A3412FCD-A0E0-404E-A40D-FB2A4D3ABC1B}" srcOrd="1" destOrd="0" presId="urn:microsoft.com/office/officeart/2008/layout/AlternatingHexagons"/>
    <dgm:cxn modelId="{75AC5231-FEE6-4A66-804D-1A4CED3A4907}" type="presParOf" srcId="{D7134DA4-984C-43BD-B8AC-933083213BD4}" destId="{73C75FF1-E555-4CCB-A355-C82C1E63A67F}" srcOrd="2" destOrd="0" presId="urn:microsoft.com/office/officeart/2008/layout/AlternatingHexagons"/>
    <dgm:cxn modelId="{696CCF79-49EA-44ED-9506-06F454EE6F8C}" type="presParOf" srcId="{D7134DA4-984C-43BD-B8AC-933083213BD4}" destId="{291102F8-8AA5-4E28-A963-8F6F5537A706}" srcOrd="3" destOrd="0" presId="urn:microsoft.com/office/officeart/2008/layout/AlternatingHexagons"/>
    <dgm:cxn modelId="{BC554A9A-CDDD-4F1C-9838-BBBBEDDCFE4A}" type="presParOf" srcId="{D7134DA4-984C-43BD-B8AC-933083213BD4}" destId="{31C41FEA-B500-48BC-9E8E-16A5C38FAAD6}" srcOrd="4" destOrd="0" presId="urn:microsoft.com/office/officeart/2008/layout/AlternatingHexagons"/>
    <dgm:cxn modelId="{43D568D1-7AB0-48B3-8AB9-883B57BFA1B1}" type="presParOf" srcId="{0E774277-CEC9-4033-A7A3-F59BE7A444FF}" destId="{52C47861-057A-4491-83B0-27ED1F8CD732}" srcOrd="3" destOrd="0" presId="urn:microsoft.com/office/officeart/2008/layout/AlternatingHexagons"/>
    <dgm:cxn modelId="{4D12FDD6-C3B8-4B20-B600-1DDE4E9E1262}" type="presParOf" srcId="{0E774277-CEC9-4033-A7A3-F59BE7A444FF}" destId="{9E2362C2-CBA0-481D-A29A-1D30AE054657}" srcOrd="4" destOrd="0" presId="urn:microsoft.com/office/officeart/2008/layout/AlternatingHexagons"/>
    <dgm:cxn modelId="{D413F735-E312-419A-ADE1-FCE4A149826A}" type="presParOf" srcId="{9E2362C2-CBA0-481D-A29A-1D30AE054657}" destId="{FC0F9D08-35E4-4CF6-9643-FB35C2BEC1BA}" srcOrd="0" destOrd="0" presId="urn:microsoft.com/office/officeart/2008/layout/AlternatingHexagons"/>
    <dgm:cxn modelId="{434EC5AA-7150-4E0F-A740-AFF14880C316}" type="presParOf" srcId="{9E2362C2-CBA0-481D-A29A-1D30AE054657}" destId="{96FE4192-1C11-43AD-843B-9DF065BC6519}" srcOrd="1" destOrd="0" presId="urn:microsoft.com/office/officeart/2008/layout/AlternatingHexagons"/>
    <dgm:cxn modelId="{C3AEC6DB-4171-44A4-9962-D4627C0C03A5}" type="presParOf" srcId="{9E2362C2-CBA0-481D-A29A-1D30AE054657}" destId="{7E948F2E-1DCF-4479-ABDB-99CE3C6BBF7D}" srcOrd="2" destOrd="0" presId="urn:microsoft.com/office/officeart/2008/layout/AlternatingHexagons"/>
    <dgm:cxn modelId="{7541395B-3F7D-46CD-ADC2-2CAC3A6940C5}" type="presParOf" srcId="{9E2362C2-CBA0-481D-A29A-1D30AE054657}" destId="{176CFAFA-33B7-4A89-83DF-6F26619C0D51}" srcOrd="3" destOrd="0" presId="urn:microsoft.com/office/officeart/2008/layout/AlternatingHexagons"/>
    <dgm:cxn modelId="{E43CFD5E-B1CB-4C9A-B552-E2129E682F86}" type="presParOf" srcId="{9E2362C2-CBA0-481D-A29A-1D30AE054657}" destId="{DBCD6BA6-3356-4D5C-9EBF-616E3EBEEE84}" srcOrd="4" destOrd="0" presId="urn:microsoft.com/office/officeart/2008/layout/AlternatingHexagons"/>
    <dgm:cxn modelId="{5A0FA11F-5773-4AE4-B24D-9254DD3CABDF}" type="presParOf" srcId="{0E774277-CEC9-4033-A7A3-F59BE7A444FF}" destId="{EC46E875-DF2D-447F-B704-7696F3E5C53E}" srcOrd="5" destOrd="0" presId="urn:microsoft.com/office/officeart/2008/layout/AlternatingHexagons"/>
    <dgm:cxn modelId="{9B4E8E13-CE34-4107-85AF-D0307A17164F}" type="presParOf" srcId="{0E774277-CEC9-4033-A7A3-F59BE7A444FF}" destId="{67FE2815-7D8C-478D-865A-5A26ED997230}" srcOrd="6" destOrd="0" presId="urn:microsoft.com/office/officeart/2008/layout/AlternatingHexagons"/>
    <dgm:cxn modelId="{E889F904-AD9E-45A0-989F-278A6AE7EF2F}" type="presParOf" srcId="{67FE2815-7D8C-478D-865A-5A26ED997230}" destId="{7A9FBB59-3221-4575-8448-074A3E4B99E0}" srcOrd="0" destOrd="0" presId="urn:microsoft.com/office/officeart/2008/layout/AlternatingHexagons"/>
    <dgm:cxn modelId="{D538D69F-2AC9-455A-9730-21572E69913E}" type="presParOf" srcId="{67FE2815-7D8C-478D-865A-5A26ED997230}" destId="{28A3269A-4C3D-4B4E-BF56-B12AD57A05A5}" srcOrd="1" destOrd="0" presId="urn:microsoft.com/office/officeart/2008/layout/AlternatingHexagons"/>
    <dgm:cxn modelId="{0F335BE1-A8D6-4205-89A7-803AE3765B0A}" type="presParOf" srcId="{67FE2815-7D8C-478D-865A-5A26ED997230}" destId="{AB1798E9-08AA-40B6-8A53-0BE5D8DDCA76}" srcOrd="2" destOrd="0" presId="urn:microsoft.com/office/officeart/2008/layout/AlternatingHexagons"/>
    <dgm:cxn modelId="{EDD5C3CA-03EB-4DC3-AF93-9FA305146BD8}" type="presParOf" srcId="{67FE2815-7D8C-478D-865A-5A26ED997230}" destId="{62504BAD-F9E4-4948-B714-48D2C86CD7CA}" srcOrd="3" destOrd="0" presId="urn:microsoft.com/office/officeart/2008/layout/AlternatingHexagons"/>
    <dgm:cxn modelId="{77543BB7-D32A-47C4-BD5B-614884A09941}" type="presParOf" srcId="{67FE2815-7D8C-478D-865A-5A26ED997230}" destId="{013163B2-15C1-4276-BC58-964477976B24}" srcOrd="4" destOrd="0" presId="urn:microsoft.com/office/officeart/2008/layout/AlternatingHexagons"/>
    <dgm:cxn modelId="{D672D810-69DD-440A-863D-D550EB7E8F9B}" type="presParOf" srcId="{0E774277-CEC9-4033-A7A3-F59BE7A444FF}" destId="{8D1DA127-9447-4C84-B3AF-BF75DC2D6884}" srcOrd="7" destOrd="0" presId="urn:microsoft.com/office/officeart/2008/layout/AlternatingHexagons"/>
    <dgm:cxn modelId="{0E2C733D-8046-4282-B28E-CCFD8A794062}" type="presParOf" srcId="{0E774277-CEC9-4033-A7A3-F59BE7A444FF}" destId="{2619EC91-8EE2-41A9-9572-DC61B8DF98EC}" srcOrd="8" destOrd="0" presId="urn:microsoft.com/office/officeart/2008/layout/AlternatingHexagons"/>
    <dgm:cxn modelId="{1A00A259-C4BF-4784-BAE0-25E38B862566}" type="presParOf" srcId="{2619EC91-8EE2-41A9-9572-DC61B8DF98EC}" destId="{AA568FDB-5DF1-45E4-ABF2-18A2DBB297D6}" srcOrd="0" destOrd="0" presId="urn:microsoft.com/office/officeart/2008/layout/AlternatingHexagons"/>
    <dgm:cxn modelId="{F21C5FF0-6057-4345-9C83-7BA05108A85C}" type="presParOf" srcId="{2619EC91-8EE2-41A9-9572-DC61B8DF98EC}" destId="{BAFAB4C6-4A96-4EDA-8132-A0A6A90AC5E2}" srcOrd="1" destOrd="0" presId="urn:microsoft.com/office/officeart/2008/layout/AlternatingHexagons"/>
    <dgm:cxn modelId="{8305F0EB-0A25-4E07-AB6D-05270435FFEF}" type="presParOf" srcId="{2619EC91-8EE2-41A9-9572-DC61B8DF98EC}" destId="{709540BC-48C9-4A79-BDF3-AB4435302CB8}" srcOrd="2" destOrd="0" presId="urn:microsoft.com/office/officeart/2008/layout/AlternatingHexagons"/>
    <dgm:cxn modelId="{868642AE-2232-4E20-8070-C0DEB2F8414D}" type="presParOf" srcId="{2619EC91-8EE2-41A9-9572-DC61B8DF98EC}" destId="{390AB779-F65A-4D8D-8BAB-D02DC5E652BE}" srcOrd="3" destOrd="0" presId="urn:microsoft.com/office/officeart/2008/layout/AlternatingHexagons"/>
    <dgm:cxn modelId="{0C181B9A-E9B4-4C9F-A8B0-CA60D064B62B}" type="presParOf" srcId="{2619EC91-8EE2-41A9-9572-DC61B8DF98EC}" destId="{968CCFB2-8727-46D6-A9E9-AA4BFF15EB6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EB50F-B707-4633-912B-CBBBBEE7E278}">
      <dsp:nvSpPr>
        <dsp:cNvPr id="0" name=""/>
        <dsp:cNvSpPr/>
      </dsp:nvSpPr>
      <dsp:spPr>
        <a:xfrm rot="10800000">
          <a:off x="1834047" y="1296"/>
          <a:ext cx="5802488" cy="1490074"/>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7081" tIns="72390" rIns="135128" bIns="72390" numCol="1" spcCol="1270" anchor="ctr" anchorCtr="0">
          <a:noAutofit/>
        </a:bodyPr>
        <a:lstStyle/>
        <a:p>
          <a:pPr lvl="0" algn="ctr" defTabSz="844550">
            <a:lnSpc>
              <a:spcPct val="90000"/>
            </a:lnSpc>
            <a:spcBef>
              <a:spcPct val="0"/>
            </a:spcBef>
            <a:spcAft>
              <a:spcPct val="35000"/>
            </a:spcAft>
          </a:pPr>
          <a:r>
            <a:rPr lang="it-IT" sz="1900" kern="1200" dirty="0" smtClean="0">
              <a:latin typeface="Calibri" panose="020F0502020204030204" pitchFamily="34" charset="0"/>
            </a:rPr>
            <a:t>- Operare perché i </a:t>
          </a:r>
          <a:r>
            <a:rPr lang="it-IT" sz="1900" b="1" u="sng" kern="1200" dirty="0" smtClean="0">
              <a:latin typeface="Calibri" panose="020F0502020204030204" pitchFamily="34" charset="0"/>
            </a:rPr>
            <a:t>bisogni formativi espressi dalle scuole </a:t>
          </a:r>
          <a:r>
            <a:rPr lang="it-IT" sz="1900" kern="1200" dirty="0" smtClean="0">
              <a:latin typeface="Calibri" panose="020F0502020204030204" pitchFamily="34" charset="0"/>
            </a:rPr>
            <a:t>(singole o associate in reti di scopo) trovino la giusta considerazione nei piani costruiti </a:t>
          </a:r>
          <a:r>
            <a:rPr lang="it-IT" sz="1900" b="1" kern="1200" dirty="0" smtClean="0">
              <a:latin typeface="Calibri" panose="020F0502020204030204" pitchFamily="34" charset="0"/>
            </a:rPr>
            <a:t>a livello territoriale</a:t>
          </a:r>
          <a:r>
            <a:rPr lang="it-IT" sz="1900" kern="1200" dirty="0" smtClean="0">
              <a:latin typeface="Calibri" panose="020F0502020204030204" pitchFamily="34" charset="0"/>
            </a:rPr>
            <a:t>;</a:t>
          </a:r>
          <a:endParaRPr lang="it-IT" sz="1900" kern="1200" dirty="0"/>
        </a:p>
      </dsp:txBody>
      <dsp:txXfrm rot="10800000">
        <a:off x="2206565" y="1296"/>
        <a:ext cx="5429970" cy="1490074"/>
      </dsp:txXfrm>
    </dsp:sp>
    <dsp:sp modelId="{1FCB507B-0BF4-429C-A55F-9F6FE83EA16F}">
      <dsp:nvSpPr>
        <dsp:cNvPr id="0" name=""/>
        <dsp:cNvSpPr/>
      </dsp:nvSpPr>
      <dsp:spPr>
        <a:xfrm>
          <a:off x="1089010" y="1296"/>
          <a:ext cx="1490074" cy="149007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CBEDAC-F9D4-4E79-AB01-1161995C358C}">
      <dsp:nvSpPr>
        <dsp:cNvPr id="0" name=""/>
        <dsp:cNvSpPr/>
      </dsp:nvSpPr>
      <dsp:spPr>
        <a:xfrm rot="10800000">
          <a:off x="1834047" y="1936169"/>
          <a:ext cx="5802488" cy="1490074"/>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7081" tIns="72390" rIns="135128" bIns="72390" numCol="1" spcCol="1270" anchor="ctr" anchorCtr="0">
          <a:noAutofit/>
        </a:bodyPr>
        <a:lstStyle/>
        <a:p>
          <a:pPr lvl="0" algn="ctr" defTabSz="844550">
            <a:lnSpc>
              <a:spcPct val="90000"/>
            </a:lnSpc>
            <a:spcBef>
              <a:spcPct val="0"/>
            </a:spcBef>
            <a:spcAft>
              <a:spcPct val="35000"/>
            </a:spcAft>
          </a:pPr>
          <a:r>
            <a:rPr lang="it-IT" sz="1900" kern="1200" dirty="0" smtClean="0">
              <a:latin typeface="Calibri" panose="020F0502020204030204" pitchFamily="34" charset="0"/>
            </a:rPr>
            <a:t>- Fare in modo che i piani delle scuole diano rilievo ai bisogni formativi dei singoli docenti, con particolare riferimento alle </a:t>
          </a:r>
          <a:r>
            <a:rPr lang="it-IT" sz="1900" b="1" u="sng" kern="1200" dirty="0" smtClean="0">
              <a:latin typeface="Calibri" panose="020F0502020204030204" pitchFamily="34" charset="0"/>
            </a:rPr>
            <a:t>specificità disciplinari</a:t>
          </a:r>
          <a:r>
            <a:rPr lang="it-IT" sz="1900" kern="1200" dirty="0" smtClean="0">
              <a:latin typeface="Calibri" panose="020F0502020204030204" pitchFamily="34" charset="0"/>
            </a:rPr>
            <a:t>;</a:t>
          </a:r>
          <a:endParaRPr lang="it-IT" sz="1900" kern="1200" dirty="0"/>
        </a:p>
      </dsp:txBody>
      <dsp:txXfrm rot="10800000">
        <a:off x="2206565" y="1936169"/>
        <a:ext cx="5429970" cy="1490074"/>
      </dsp:txXfrm>
    </dsp:sp>
    <dsp:sp modelId="{64093D99-B306-44F7-8969-C0E5C48A2C88}">
      <dsp:nvSpPr>
        <dsp:cNvPr id="0" name=""/>
        <dsp:cNvSpPr/>
      </dsp:nvSpPr>
      <dsp:spPr>
        <a:xfrm>
          <a:off x="1089010" y="1936169"/>
          <a:ext cx="1490074" cy="149007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9000" r="-4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C3BA98F-336F-48B1-BC40-B1117A338A06}">
      <dsp:nvSpPr>
        <dsp:cNvPr id="0" name=""/>
        <dsp:cNvSpPr/>
      </dsp:nvSpPr>
      <dsp:spPr>
        <a:xfrm rot="10800000">
          <a:off x="1834047" y="3871042"/>
          <a:ext cx="5802488" cy="1490074"/>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57081" tIns="72390" rIns="135128" bIns="72390" numCol="1" spcCol="1270" anchor="ctr" anchorCtr="0">
          <a:noAutofit/>
        </a:bodyPr>
        <a:lstStyle/>
        <a:p>
          <a:pPr lvl="0" algn="ctr" defTabSz="844550">
            <a:lnSpc>
              <a:spcPct val="90000"/>
            </a:lnSpc>
            <a:spcBef>
              <a:spcPct val="0"/>
            </a:spcBef>
            <a:spcAft>
              <a:spcPct val="35000"/>
            </a:spcAft>
          </a:pPr>
          <a:r>
            <a:rPr lang="it-IT" sz="1900" kern="1200" dirty="0" smtClean="0">
              <a:latin typeface="Calibri" panose="020F0502020204030204" pitchFamily="34" charset="0"/>
            </a:rPr>
            <a:t>- Favorire il ricorso ad attività di </a:t>
          </a:r>
          <a:r>
            <a:rPr lang="it-IT" sz="1900" b="1" u="sng" kern="1200" dirty="0" smtClean="0">
              <a:latin typeface="Calibri" panose="020F0502020204030204" pitchFamily="34" charset="0"/>
            </a:rPr>
            <a:t>ricerca didattica e formazione sul campo </a:t>
          </a:r>
          <a:r>
            <a:rPr lang="it-IT" sz="1900" kern="1200" dirty="0" smtClean="0">
              <a:latin typeface="Calibri" panose="020F0502020204030204" pitchFamily="34" charset="0"/>
            </a:rPr>
            <a:t>incentrate sull'osservazione, la riflessione, il confronto sulle pratiche didattiche e i loro risultati, evitando trattazioni astratte e accademiche;</a:t>
          </a:r>
          <a:endParaRPr lang="it-IT" sz="1900" kern="1200" dirty="0"/>
        </a:p>
      </dsp:txBody>
      <dsp:txXfrm rot="10800000">
        <a:off x="2206565" y="3871042"/>
        <a:ext cx="5429970" cy="1490074"/>
      </dsp:txXfrm>
    </dsp:sp>
    <dsp:sp modelId="{3350ABB5-D4B3-4B08-9BBC-9BB695686E81}">
      <dsp:nvSpPr>
        <dsp:cNvPr id="0" name=""/>
        <dsp:cNvSpPr/>
      </dsp:nvSpPr>
      <dsp:spPr>
        <a:xfrm>
          <a:off x="1089010" y="3871042"/>
          <a:ext cx="1490074" cy="149007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EB50F-B707-4633-912B-CBBBBEE7E278}">
      <dsp:nvSpPr>
        <dsp:cNvPr id="0" name=""/>
        <dsp:cNvSpPr/>
      </dsp:nvSpPr>
      <dsp:spPr>
        <a:xfrm rot="10800000">
          <a:off x="1826939" y="1368"/>
          <a:ext cx="5812794" cy="145125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9964" tIns="68580" rIns="128016" bIns="68580" numCol="1" spcCol="1270" anchor="ctr" anchorCtr="0">
          <a:noAutofit/>
        </a:bodyPr>
        <a:lstStyle/>
        <a:p>
          <a:pPr lvl="0" algn="ctr" defTabSz="800100">
            <a:lnSpc>
              <a:spcPct val="90000"/>
            </a:lnSpc>
            <a:spcBef>
              <a:spcPct val="0"/>
            </a:spcBef>
            <a:spcAft>
              <a:spcPct val="35000"/>
            </a:spcAft>
          </a:pPr>
          <a:r>
            <a:rPr lang="it-IT" sz="1800" kern="1200" dirty="0" smtClean="0">
              <a:latin typeface="Calibri" panose="020F0502020204030204" pitchFamily="34" charset="0"/>
            </a:rPr>
            <a:t>- Valorizzare le scuole e le </a:t>
          </a:r>
          <a:r>
            <a:rPr lang="it-IT" sz="1800" b="1" u="sng" kern="1200" dirty="0" smtClean="0">
              <a:latin typeface="Calibri" panose="020F0502020204030204" pitchFamily="34" charset="0"/>
            </a:rPr>
            <a:t>esperienze di carattere innovativo</a:t>
          </a:r>
          <a:r>
            <a:rPr lang="it-IT" sz="1800" kern="1200" dirty="0" smtClean="0">
              <a:latin typeface="Calibri" panose="020F0502020204030204" pitchFamily="34" charset="0"/>
            </a:rPr>
            <a:t>;</a:t>
          </a:r>
          <a:endParaRPr lang="it-IT" sz="1800" kern="1200" dirty="0"/>
        </a:p>
      </dsp:txBody>
      <dsp:txXfrm rot="10800000">
        <a:off x="2189753" y="1368"/>
        <a:ext cx="5449980" cy="1451256"/>
      </dsp:txXfrm>
    </dsp:sp>
    <dsp:sp modelId="{1FCB507B-0BF4-429C-A55F-9F6FE83EA16F}">
      <dsp:nvSpPr>
        <dsp:cNvPr id="0" name=""/>
        <dsp:cNvSpPr/>
      </dsp:nvSpPr>
      <dsp:spPr>
        <a:xfrm>
          <a:off x="1101310" y="1368"/>
          <a:ext cx="1451256" cy="14512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6CBEDAC-F9D4-4E79-AB01-1161995C358C}">
      <dsp:nvSpPr>
        <dsp:cNvPr id="0" name=""/>
        <dsp:cNvSpPr/>
      </dsp:nvSpPr>
      <dsp:spPr>
        <a:xfrm rot="10800000">
          <a:off x="1826939" y="1885835"/>
          <a:ext cx="5812794" cy="145125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9964" tIns="68580" rIns="128016" bIns="68580" numCol="1" spcCol="1270" anchor="ctr" anchorCtr="0">
          <a:noAutofit/>
        </a:bodyPr>
        <a:lstStyle/>
        <a:p>
          <a:pPr lvl="0" algn="ctr" defTabSz="800100">
            <a:lnSpc>
              <a:spcPct val="90000"/>
            </a:lnSpc>
            <a:spcBef>
              <a:spcPct val="0"/>
            </a:spcBef>
            <a:spcAft>
              <a:spcPct val="35000"/>
            </a:spcAft>
          </a:pPr>
          <a:r>
            <a:rPr lang="it-IT" sz="1800" kern="1200" dirty="0" smtClean="0">
              <a:latin typeface="Calibri" panose="020F0502020204030204" pitchFamily="34" charset="0"/>
            </a:rPr>
            <a:t>- Promuovere forme di gemellaggio, </a:t>
          </a:r>
          <a:r>
            <a:rPr lang="it-IT" sz="1800" b="1" u="sng" kern="1200" dirty="0" smtClean="0">
              <a:latin typeface="Calibri" panose="020F0502020204030204" pitchFamily="34" charset="0"/>
            </a:rPr>
            <a:t>scambio di docenti,  </a:t>
          </a:r>
          <a:r>
            <a:rPr lang="it-IT" sz="2800" b="1" u="sng" kern="1200" dirty="0" err="1" smtClean="0">
              <a:latin typeface="Calibri" panose="020F0502020204030204" pitchFamily="34" charset="0"/>
            </a:rPr>
            <a:t>visiting</a:t>
          </a:r>
          <a:r>
            <a:rPr lang="it-IT" sz="1800" kern="1200" dirty="0" smtClean="0">
              <a:latin typeface="Calibri" panose="020F0502020204030204" pitchFamily="34" charset="0"/>
            </a:rPr>
            <a:t>;</a:t>
          </a:r>
          <a:endParaRPr lang="it-IT" sz="1800" kern="1200" dirty="0"/>
        </a:p>
      </dsp:txBody>
      <dsp:txXfrm rot="10800000">
        <a:off x="2189753" y="1885835"/>
        <a:ext cx="5449980" cy="1451256"/>
      </dsp:txXfrm>
    </dsp:sp>
    <dsp:sp modelId="{64093D99-B306-44F7-8969-C0E5C48A2C88}">
      <dsp:nvSpPr>
        <dsp:cNvPr id="0" name=""/>
        <dsp:cNvSpPr/>
      </dsp:nvSpPr>
      <dsp:spPr>
        <a:xfrm>
          <a:off x="1101310" y="1885835"/>
          <a:ext cx="1451256" cy="14512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C3BA98F-336F-48B1-BC40-B1117A338A06}">
      <dsp:nvSpPr>
        <dsp:cNvPr id="0" name=""/>
        <dsp:cNvSpPr/>
      </dsp:nvSpPr>
      <dsp:spPr>
        <a:xfrm rot="10800000">
          <a:off x="1826939" y="3770303"/>
          <a:ext cx="5812794" cy="1451256"/>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9964" tIns="68580" rIns="128016" bIns="68580" numCol="1" spcCol="1270" anchor="ctr" anchorCtr="0">
          <a:noAutofit/>
        </a:bodyPr>
        <a:lstStyle/>
        <a:p>
          <a:pPr lvl="0" algn="ctr" defTabSz="800100">
            <a:lnSpc>
              <a:spcPct val="90000"/>
            </a:lnSpc>
            <a:spcBef>
              <a:spcPct val="0"/>
            </a:spcBef>
            <a:spcAft>
              <a:spcPct val="35000"/>
            </a:spcAft>
          </a:pPr>
          <a:r>
            <a:rPr lang="it-IT" sz="1800" kern="1200" dirty="0" smtClean="0">
              <a:latin typeface="Calibri" panose="020F0502020204030204" pitchFamily="34" charset="0"/>
            </a:rPr>
            <a:t>- Coinvolgere, in modo più incisivo, le </a:t>
          </a:r>
          <a:r>
            <a:rPr lang="it-IT" sz="1800" b="1" u="sng" kern="1200" dirty="0" smtClean="0">
              <a:latin typeface="Calibri" panose="020F0502020204030204" pitchFamily="34" charset="0"/>
            </a:rPr>
            <a:t>strutture universitarie, </a:t>
          </a:r>
          <a:r>
            <a:rPr lang="it-IT" sz="1800" kern="1200" dirty="0" smtClean="0">
              <a:latin typeface="Calibri" panose="020F0502020204030204" pitchFamily="34" charset="0"/>
            </a:rPr>
            <a:t>le </a:t>
          </a:r>
          <a:r>
            <a:rPr lang="it-IT" sz="1800" b="1" u="sng" kern="1200" dirty="0" smtClean="0">
              <a:latin typeface="Calibri" panose="020F0502020204030204" pitchFamily="34" charset="0"/>
            </a:rPr>
            <a:t>associazioni professionali, gli enti e i soggetti qualificati/accreditati</a:t>
          </a:r>
          <a:r>
            <a:rPr lang="it-IT" sz="1800" kern="1200" dirty="0" smtClean="0">
              <a:latin typeface="Calibri" panose="020F0502020204030204" pitchFamily="34" charset="0"/>
            </a:rPr>
            <a:t>, per arricchire la qualità culturale, scientifica, metodologica delle attività formative.</a:t>
          </a:r>
          <a:endParaRPr lang="it-IT" sz="1800" kern="1200" dirty="0"/>
        </a:p>
      </dsp:txBody>
      <dsp:txXfrm rot="10800000">
        <a:off x="2189753" y="3770303"/>
        <a:ext cx="5449980" cy="1451256"/>
      </dsp:txXfrm>
    </dsp:sp>
    <dsp:sp modelId="{3350ABB5-D4B3-4B08-9BBC-9BB695686E81}">
      <dsp:nvSpPr>
        <dsp:cNvPr id="0" name=""/>
        <dsp:cNvSpPr/>
      </dsp:nvSpPr>
      <dsp:spPr>
        <a:xfrm>
          <a:off x="1101310" y="3770303"/>
          <a:ext cx="1451256" cy="145125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5469A-C487-4617-A458-D8A75DBBD181}">
      <dsp:nvSpPr>
        <dsp:cNvPr id="0" name=""/>
        <dsp:cNvSpPr/>
      </dsp:nvSpPr>
      <dsp:spPr>
        <a:xfrm>
          <a:off x="0" y="0"/>
          <a:ext cx="8964488" cy="1382742"/>
        </a:xfrm>
        <a:prstGeom prst="roundRect">
          <a:avLst>
            <a:gd name="adj" fmla="val 10000"/>
          </a:avLst>
        </a:prstGeom>
        <a:gradFill rotWithShape="0">
          <a:gsLst>
            <a:gs pos="0">
              <a:srgbClr val="FF0066"/>
            </a:gs>
            <a:gs pos="42000">
              <a:srgbClr val="FF3399"/>
            </a:gs>
            <a:gs pos="51315">
              <a:srgbClr val="FF3399"/>
            </a:gs>
            <a:gs pos="71667">
              <a:srgbClr val="FF3399"/>
            </a:gs>
            <a:gs pos="75000">
              <a:srgbClr val="FF3399"/>
            </a:gs>
            <a:gs pos="100000">
              <a:srgbClr val="FF9933"/>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kern="1200" dirty="0" smtClean="0"/>
            <a:t>- </a:t>
          </a:r>
          <a:r>
            <a:rPr lang="it-IT" sz="2400" kern="1200" dirty="0" smtClean="0">
              <a:solidFill>
                <a:schemeClr val="bg1"/>
              </a:solidFill>
            </a:rPr>
            <a:t>il </a:t>
          </a:r>
          <a:r>
            <a:rPr lang="it-IT" sz="2400" b="1" kern="1200" dirty="0" smtClean="0">
              <a:solidFill>
                <a:schemeClr val="bg1"/>
              </a:solidFill>
            </a:rPr>
            <a:t>tema delle competenze </a:t>
          </a:r>
          <a:r>
            <a:rPr lang="it-IT" sz="2400" kern="1200" dirty="0" smtClean="0">
              <a:solidFill>
                <a:schemeClr val="bg1"/>
              </a:solidFill>
            </a:rPr>
            <a:t>e delle </a:t>
          </a:r>
          <a:r>
            <a:rPr lang="it-IT" sz="2400" b="1" kern="1200" dirty="0" smtClean="0">
              <a:solidFill>
                <a:schemeClr val="bg1"/>
              </a:solidFill>
            </a:rPr>
            <a:t>didattiche </a:t>
          </a:r>
          <a:r>
            <a:rPr lang="it-IT" sz="2400" b="1" kern="1200" dirty="0" smtClean="0">
              <a:solidFill>
                <a:schemeClr val="bg1"/>
              </a:solidFill>
            </a:rPr>
            <a:t>innovative;</a:t>
          </a:r>
          <a:endParaRPr lang="it-IT" sz="2400" kern="1200" dirty="0">
            <a:solidFill>
              <a:schemeClr val="bg1"/>
            </a:solidFill>
          </a:endParaRPr>
        </a:p>
      </dsp:txBody>
      <dsp:txXfrm>
        <a:off x="1931171" y="0"/>
        <a:ext cx="7033316" cy="1382742"/>
      </dsp:txXfrm>
    </dsp:sp>
    <dsp:sp modelId="{43694EC7-C32C-4A50-88AB-2752D37C4C4D}">
      <dsp:nvSpPr>
        <dsp:cNvPr id="0" name=""/>
        <dsp:cNvSpPr/>
      </dsp:nvSpPr>
      <dsp:spPr>
        <a:xfrm>
          <a:off x="138274" y="138274"/>
          <a:ext cx="1792897" cy="110619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64C1A8-C30E-4E60-BE5E-F1AB84601015}">
      <dsp:nvSpPr>
        <dsp:cNvPr id="0" name=""/>
        <dsp:cNvSpPr/>
      </dsp:nvSpPr>
      <dsp:spPr>
        <a:xfrm>
          <a:off x="0" y="1521017"/>
          <a:ext cx="8964488" cy="1382742"/>
        </a:xfrm>
        <a:prstGeom prst="roundRect">
          <a:avLst>
            <a:gd name="adj" fmla="val 10000"/>
          </a:avLst>
        </a:prstGeom>
        <a:gradFill rotWithShape="0">
          <a:gsLst>
            <a:gs pos="0">
              <a:srgbClr val="FF0066"/>
            </a:gs>
            <a:gs pos="42000">
              <a:srgbClr val="FF3399"/>
            </a:gs>
            <a:gs pos="51315">
              <a:srgbClr val="FF3399"/>
            </a:gs>
            <a:gs pos="71667">
              <a:srgbClr val="FF3399"/>
            </a:gs>
            <a:gs pos="75000">
              <a:srgbClr val="FF3399"/>
            </a:gs>
            <a:gs pos="100000">
              <a:srgbClr val="FF9933"/>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kern="1200" dirty="0" smtClean="0"/>
            <a:t>- </a:t>
          </a:r>
          <a:r>
            <a:rPr lang="it-IT" sz="2000" kern="1200" dirty="0" smtClean="0">
              <a:solidFill>
                <a:schemeClr val="bg1"/>
              </a:solidFill>
            </a:rPr>
            <a:t>il tema della </a:t>
          </a:r>
          <a:r>
            <a:rPr lang="it-IT" sz="2000" b="1" kern="1200" dirty="0" smtClean="0">
              <a:solidFill>
                <a:schemeClr val="bg1"/>
              </a:solidFill>
            </a:rPr>
            <a:t>valutazione degli apprendimenti</a:t>
          </a:r>
          <a:r>
            <a:rPr lang="it-IT" sz="2000" kern="1200" dirty="0" smtClean="0">
              <a:solidFill>
                <a:schemeClr val="bg1"/>
              </a:solidFill>
            </a:rPr>
            <a:t>, con particolare riferimento ai temi della valutazione formativa, del nuovo ruolo delle prove Invalsi, della certificazione delle competenze e dei nuovi esami di Stato;</a:t>
          </a:r>
          <a:endParaRPr lang="it-IT" sz="2000" kern="1200" dirty="0">
            <a:solidFill>
              <a:schemeClr val="bg1"/>
            </a:solidFill>
          </a:endParaRPr>
        </a:p>
      </dsp:txBody>
      <dsp:txXfrm>
        <a:off x="1931171" y="1521017"/>
        <a:ext cx="7033316" cy="1382742"/>
      </dsp:txXfrm>
    </dsp:sp>
    <dsp:sp modelId="{3EB5B204-B098-40DD-B685-0CB7370B827B}">
      <dsp:nvSpPr>
        <dsp:cNvPr id="0" name=""/>
        <dsp:cNvSpPr/>
      </dsp:nvSpPr>
      <dsp:spPr>
        <a:xfrm>
          <a:off x="138274" y="1659291"/>
          <a:ext cx="1792897" cy="110619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8700F6-6598-488D-A080-6175E5A2D161}">
      <dsp:nvSpPr>
        <dsp:cNvPr id="0" name=""/>
        <dsp:cNvSpPr/>
      </dsp:nvSpPr>
      <dsp:spPr>
        <a:xfrm>
          <a:off x="0" y="3042034"/>
          <a:ext cx="8964488" cy="1382742"/>
        </a:xfrm>
        <a:prstGeom prst="roundRect">
          <a:avLst>
            <a:gd name="adj" fmla="val 10000"/>
          </a:avLst>
        </a:prstGeom>
        <a:gradFill rotWithShape="0">
          <a:gsLst>
            <a:gs pos="0">
              <a:srgbClr val="FF0066"/>
            </a:gs>
            <a:gs pos="42000">
              <a:srgbClr val="FF3399"/>
            </a:gs>
            <a:gs pos="51315">
              <a:srgbClr val="FF3399"/>
            </a:gs>
            <a:gs pos="71667">
              <a:srgbClr val="FF3399"/>
            </a:gs>
            <a:gs pos="75000">
              <a:srgbClr val="FF3399"/>
            </a:gs>
            <a:gs pos="100000">
              <a:srgbClr val="FF9933"/>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t-IT" sz="2000" kern="1200" dirty="0" smtClean="0"/>
            <a:t>- </a:t>
          </a:r>
          <a:r>
            <a:rPr lang="it-IT" sz="2400" kern="1200" dirty="0" smtClean="0">
              <a:solidFill>
                <a:schemeClr val="bg1"/>
              </a:solidFill>
            </a:rPr>
            <a:t>il tema dell’</a:t>
          </a:r>
          <a:r>
            <a:rPr lang="it-IT" sz="2400" b="1" kern="1200" dirty="0" smtClean="0">
              <a:solidFill>
                <a:schemeClr val="bg1"/>
              </a:solidFill>
            </a:rPr>
            <a:t>alternanza scuola-lavoro</a:t>
          </a:r>
          <a:r>
            <a:rPr lang="it-IT" sz="2400" kern="1200" dirty="0" smtClean="0">
              <a:solidFill>
                <a:schemeClr val="bg1"/>
              </a:solidFill>
            </a:rPr>
            <a:t>; </a:t>
          </a:r>
          <a:endParaRPr lang="it-IT" sz="2400" kern="1200" dirty="0">
            <a:solidFill>
              <a:schemeClr val="bg1"/>
            </a:solidFill>
          </a:endParaRPr>
        </a:p>
      </dsp:txBody>
      <dsp:txXfrm>
        <a:off x="1931171" y="3042034"/>
        <a:ext cx="7033316" cy="1382742"/>
      </dsp:txXfrm>
    </dsp:sp>
    <dsp:sp modelId="{E60E2ACA-60D1-4780-AFCB-CBB89B0EF03E}">
      <dsp:nvSpPr>
        <dsp:cNvPr id="0" name=""/>
        <dsp:cNvSpPr/>
      </dsp:nvSpPr>
      <dsp:spPr>
        <a:xfrm>
          <a:off x="138274" y="3180308"/>
          <a:ext cx="1792897" cy="1106194"/>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D55B0A-F33F-4727-B819-CC8C6CDFD3BA}">
      <dsp:nvSpPr>
        <dsp:cNvPr id="0" name=""/>
        <dsp:cNvSpPr/>
      </dsp:nvSpPr>
      <dsp:spPr>
        <a:xfrm>
          <a:off x="0" y="4563051"/>
          <a:ext cx="8964488" cy="1382742"/>
        </a:xfrm>
        <a:prstGeom prst="roundRect">
          <a:avLst>
            <a:gd name="adj" fmla="val 10000"/>
          </a:avLst>
        </a:prstGeom>
        <a:gradFill rotWithShape="0">
          <a:gsLst>
            <a:gs pos="0">
              <a:srgbClr val="FF0066"/>
            </a:gs>
            <a:gs pos="42000">
              <a:srgbClr val="FF3399"/>
            </a:gs>
            <a:gs pos="51315">
              <a:srgbClr val="FF3399"/>
            </a:gs>
            <a:gs pos="71667">
              <a:srgbClr val="FF3399"/>
            </a:gs>
            <a:gs pos="75000">
              <a:srgbClr val="FF3399"/>
            </a:gs>
            <a:gs pos="100000">
              <a:srgbClr val="FF9933"/>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solidFill>
                <a:schemeClr val="bg1"/>
              </a:solidFill>
            </a:rPr>
            <a:t>- il tema </a:t>
          </a:r>
          <a:r>
            <a:rPr lang="it-IT" sz="2000" b="0" kern="1200" dirty="0" smtClean="0">
              <a:solidFill>
                <a:schemeClr val="bg1"/>
              </a:solidFill>
            </a:rPr>
            <a:t>dell</a:t>
          </a:r>
          <a:r>
            <a:rPr lang="it-IT" sz="2000" b="1" kern="1200" dirty="0" smtClean="0">
              <a:solidFill>
                <a:schemeClr val="bg1"/>
              </a:solidFill>
            </a:rPr>
            <a:t>’autonomia organizzativa e didattica</a:t>
          </a:r>
          <a:r>
            <a:rPr lang="it-IT" sz="2000" kern="1200" dirty="0" smtClean="0">
              <a:solidFill>
                <a:schemeClr val="bg1"/>
              </a:solidFill>
            </a:rPr>
            <a:t>, con particolare riferimento alle connessioni con l’evoluzione dei PTOF, il migliore utilizzo, da parte delle istituzioni scolastiche, dell’organico di potenziamento, l’attivazione di modelli organizzativi flessibili. </a:t>
          </a:r>
          <a:endParaRPr lang="it-IT" sz="2000" kern="1200" dirty="0">
            <a:solidFill>
              <a:schemeClr val="bg1"/>
            </a:solidFill>
          </a:endParaRPr>
        </a:p>
      </dsp:txBody>
      <dsp:txXfrm>
        <a:off x="1931171" y="4563051"/>
        <a:ext cx="7033316" cy="1382742"/>
      </dsp:txXfrm>
    </dsp:sp>
    <dsp:sp modelId="{3543D4AB-A076-4BF2-A2B3-04D83F04A5AB}">
      <dsp:nvSpPr>
        <dsp:cNvPr id="0" name=""/>
        <dsp:cNvSpPr/>
      </dsp:nvSpPr>
      <dsp:spPr>
        <a:xfrm>
          <a:off x="138274" y="4701325"/>
          <a:ext cx="1792897" cy="1106194"/>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5469A-C487-4617-A458-D8A75DBBD181}">
      <dsp:nvSpPr>
        <dsp:cNvPr id="0" name=""/>
        <dsp:cNvSpPr/>
      </dsp:nvSpPr>
      <dsp:spPr>
        <a:xfrm>
          <a:off x="0" y="0"/>
          <a:ext cx="8964488" cy="1100965"/>
        </a:xfrm>
        <a:prstGeom prst="roundRect">
          <a:avLst>
            <a:gd name="adj" fmla="val 10000"/>
          </a:avLst>
        </a:prstGeom>
        <a:gradFill rotWithShape="0">
          <a:gsLst>
            <a:gs pos="0">
              <a:srgbClr val="FF0066"/>
            </a:gs>
            <a:gs pos="40000">
              <a:srgbClr val="FF3399"/>
            </a:gs>
            <a:gs pos="66000">
              <a:srgbClr val="FF3399"/>
            </a:gs>
            <a:gs pos="100000">
              <a:srgbClr val="FF6600"/>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it-IT" sz="3700" kern="1200" dirty="0" smtClean="0">
              <a:solidFill>
                <a:schemeClr val="bg1"/>
              </a:solidFill>
            </a:rPr>
            <a:t>- </a:t>
          </a:r>
          <a:r>
            <a:rPr lang="it-IT" sz="2400" u="none" kern="1200" dirty="0" smtClean="0">
              <a:solidFill>
                <a:schemeClr val="bg1"/>
              </a:solidFill>
            </a:rPr>
            <a:t>integrazione culturale, cittadinanza globale, sostenibilità;</a:t>
          </a:r>
          <a:endParaRPr lang="it-IT" sz="2400" u="none" kern="1200" dirty="0">
            <a:solidFill>
              <a:schemeClr val="bg1"/>
            </a:solidFill>
          </a:endParaRPr>
        </a:p>
      </dsp:txBody>
      <dsp:txXfrm>
        <a:off x="1902994" y="0"/>
        <a:ext cx="7061493" cy="1100965"/>
      </dsp:txXfrm>
    </dsp:sp>
    <dsp:sp modelId="{43694EC7-C32C-4A50-88AB-2752D37C4C4D}">
      <dsp:nvSpPr>
        <dsp:cNvPr id="0" name=""/>
        <dsp:cNvSpPr/>
      </dsp:nvSpPr>
      <dsp:spPr>
        <a:xfrm>
          <a:off x="110096" y="110096"/>
          <a:ext cx="1792897" cy="880772"/>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6064C1A8-C30E-4E60-BE5E-F1AB84601015}">
      <dsp:nvSpPr>
        <dsp:cNvPr id="0" name=""/>
        <dsp:cNvSpPr/>
      </dsp:nvSpPr>
      <dsp:spPr>
        <a:xfrm>
          <a:off x="0" y="1204015"/>
          <a:ext cx="8964488" cy="1100965"/>
        </a:xfrm>
        <a:prstGeom prst="roundRect">
          <a:avLst>
            <a:gd name="adj" fmla="val 10000"/>
          </a:avLst>
        </a:prstGeom>
        <a:gradFill rotWithShape="0">
          <a:gsLst>
            <a:gs pos="0">
              <a:srgbClr val="FF0066"/>
            </a:gs>
            <a:gs pos="74650">
              <a:srgbClr val="FF3399"/>
            </a:gs>
            <a:gs pos="50000">
              <a:srgbClr val="FF3399"/>
            </a:gs>
            <a:gs pos="100000">
              <a:srgbClr val="FF6600"/>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it-IT" sz="4100" kern="1200" dirty="0" smtClean="0">
              <a:solidFill>
                <a:schemeClr val="bg1"/>
              </a:solidFill>
            </a:rPr>
            <a:t>- </a:t>
          </a:r>
          <a:r>
            <a:rPr lang="it-IT" sz="2400" u="none" kern="1200" dirty="0" smtClean="0">
              <a:solidFill>
                <a:schemeClr val="bg1"/>
              </a:solidFill>
            </a:rPr>
            <a:t>inclusione e disabilità;</a:t>
          </a:r>
          <a:endParaRPr lang="it-IT" sz="2400" u="none" kern="1200" dirty="0">
            <a:solidFill>
              <a:schemeClr val="bg1"/>
            </a:solidFill>
          </a:endParaRPr>
        </a:p>
      </dsp:txBody>
      <dsp:txXfrm>
        <a:off x="1902994" y="1204015"/>
        <a:ext cx="7061493" cy="1100965"/>
      </dsp:txXfrm>
    </dsp:sp>
    <dsp:sp modelId="{3EB5B204-B098-40DD-B685-0CB7370B827B}">
      <dsp:nvSpPr>
        <dsp:cNvPr id="0" name=""/>
        <dsp:cNvSpPr/>
      </dsp:nvSpPr>
      <dsp:spPr>
        <a:xfrm>
          <a:off x="110096" y="1321158"/>
          <a:ext cx="1792897" cy="880772"/>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153F536-6F99-4733-BAD8-15A82F5DF3C2}">
      <dsp:nvSpPr>
        <dsp:cNvPr id="0" name=""/>
        <dsp:cNvSpPr/>
      </dsp:nvSpPr>
      <dsp:spPr>
        <a:xfrm>
          <a:off x="0" y="2415077"/>
          <a:ext cx="8964488" cy="1100965"/>
        </a:xfrm>
        <a:prstGeom prst="roundRect">
          <a:avLst>
            <a:gd name="adj" fmla="val 10000"/>
          </a:avLst>
        </a:prstGeom>
        <a:gradFill rotWithShape="0">
          <a:gsLst>
            <a:gs pos="0">
              <a:srgbClr val="FF0066"/>
            </a:gs>
            <a:gs pos="74650">
              <a:srgbClr val="FF3399"/>
            </a:gs>
            <a:gs pos="50000">
              <a:srgbClr val="FF3399"/>
            </a:gs>
            <a:gs pos="100000">
              <a:srgbClr val="FF6600"/>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100000"/>
            </a:lnSpc>
            <a:spcBef>
              <a:spcPct val="0"/>
            </a:spcBef>
            <a:spcAft>
              <a:spcPts val="0"/>
            </a:spcAft>
          </a:pPr>
          <a:r>
            <a:rPr lang="it-IT" sz="1800" kern="1200" dirty="0" smtClean="0">
              <a:solidFill>
                <a:schemeClr val="bg1"/>
              </a:solidFill>
            </a:rPr>
            <a:t>- formazione nelle lingue straniere, tenendo conto delle esigenze emergenti dai diversi livelli scolastici (dal potenziamento delle competenze dei docenti della scuola primaria, alle esperienze CLIL, alle verifiche strutturate degli apprendimenti);</a:t>
          </a:r>
          <a:endParaRPr lang="it-IT" sz="1800" u="none" kern="1200" dirty="0">
            <a:solidFill>
              <a:schemeClr val="bg1"/>
            </a:solidFill>
          </a:endParaRPr>
        </a:p>
      </dsp:txBody>
      <dsp:txXfrm>
        <a:off x="1902994" y="2415077"/>
        <a:ext cx="7061493" cy="1100965"/>
      </dsp:txXfrm>
    </dsp:sp>
    <dsp:sp modelId="{AA7A4CC6-46A5-41C5-BE68-2495D965FE95}">
      <dsp:nvSpPr>
        <dsp:cNvPr id="0" name=""/>
        <dsp:cNvSpPr/>
      </dsp:nvSpPr>
      <dsp:spPr>
        <a:xfrm>
          <a:off x="110096" y="2532220"/>
          <a:ext cx="1792897" cy="880772"/>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8B8700F6-6598-488D-A080-6175E5A2D161}">
      <dsp:nvSpPr>
        <dsp:cNvPr id="0" name=""/>
        <dsp:cNvSpPr/>
      </dsp:nvSpPr>
      <dsp:spPr>
        <a:xfrm>
          <a:off x="0" y="3633185"/>
          <a:ext cx="8964488" cy="1100965"/>
        </a:xfrm>
        <a:prstGeom prst="roundRect">
          <a:avLst>
            <a:gd name="adj" fmla="val 10000"/>
          </a:avLst>
        </a:prstGeom>
        <a:gradFill rotWithShape="0">
          <a:gsLst>
            <a:gs pos="0">
              <a:srgbClr val="FF0066"/>
            </a:gs>
            <a:gs pos="74650">
              <a:srgbClr val="FF3399"/>
            </a:gs>
            <a:gs pos="50000">
              <a:srgbClr val="FF3399"/>
            </a:gs>
            <a:gs pos="100000">
              <a:srgbClr val="FF6600"/>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it-IT" sz="4100" kern="1200" dirty="0" smtClean="0">
              <a:solidFill>
                <a:schemeClr val="bg1"/>
              </a:solidFill>
            </a:rPr>
            <a:t>- </a:t>
          </a:r>
          <a:r>
            <a:rPr lang="it-IT" sz="2400" u="none" kern="1200" dirty="0" smtClean="0">
              <a:solidFill>
                <a:schemeClr val="bg1"/>
              </a:solidFill>
            </a:rPr>
            <a:t>insuccesso scolastico, contrasto alla dispersione;</a:t>
          </a:r>
          <a:endParaRPr lang="it-IT" sz="2400" u="none" kern="1200" dirty="0">
            <a:solidFill>
              <a:schemeClr val="bg1"/>
            </a:solidFill>
          </a:endParaRPr>
        </a:p>
      </dsp:txBody>
      <dsp:txXfrm>
        <a:off x="1902994" y="3633185"/>
        <a:ext cx="7061493" cy="1100965"/>
      </dsp:txXfrm>
    </dsp:sp>
    <dsp:sp modelId="{E60E2ACA-60D1-4780-AFCB-CBB89B0EF03E}">
      <dsp:nvSpPr>
        <dsp:cNvPr id="0" name=""/>
        <dsp:cNvSpPr/>
      </dsp:nvSpPr>
      <dsp:spPr>
        <a:xfrm>
          <a:off x="110096" y="3743282"/>
          <a:ext cx="1792897" cy="880772"/>
        </a:xfrm>
        <a:prstGeom prst="roundRect">
          <a:avLst>
            <a:gd name="adj" fmla="val 10000"/>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ACD55B0A-F33F-4727-B819-CC8C6CDFD3BA}">
      <dsp:nvSpPr>
        <dsp:cNvPr id="0" name=""/>
        <dsp:cNvSpPr/>
      </dsp:nvSpPr>
      <dsp:spPr>
        <a:xfrm>
          <a:off x="0" y="4844247"/>
          <a:ext cx="8964488" cy="1100965"/>
        </a:xfrm>
        <a:prstGeom prst="roundRect">
          <a:avLst>
            <a:gd name="adj" fmla="val 10000"/>
          </a:avLst>
        </a:prstGeom>
        <a:gradFill rotWithShape="0">
          <a:gsLst>
            <a:gs pos="0">
              <a:srgbClr val="FF0066"/>
            </a:gs>
            <a:gs pos="74650">
              <a:srgbClr val="FF3399"/>
            </a:gs>
            <a:gs pos="50000">
              <a:srgbClr val="FF3399"/>
            </a:gs>
            <a:gs pos="100000">
              <a:srgbClr val="FF6600"/>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it-IT" sz="2400" u="none" kern="1200" dirty="0" smtClean="0">
              <a:solidFill>
                <a:schemeClr val="bg1"/>
              </a:solidFill>
            </a:rPr>
            <a:t>- cultura artistica e musicale.</a:t>
          </a:r>
          <a:endParaRPr lang="it-IT" sz="2800" u="none" kern="1200" dirty="0">
            <a:solidFill>
              <a:schemeClr val="bg1"/>
            </a:solidFill>
          </a:endParaRPr>
        </a:p>
      </dsp:txBody>
      <dsp:txXfrm>
        <a:off x="1902994" y="4844247"/>
        <a:ext cx="7061493" cy="1100965"/>
      </dsp:txXfrm>
    </dsp:sp>
    <dsp:sp modelId="{3543D4AB-A076-4BF2-A2B3-04D83F04A5AB}">
      <dsp:nvSpPr>
        <dsp:cNvPr id="0" name=""/>
        <dsp:cNvSpPr/>
      </dsp:nvSpPr>
      <dsp:spPr>
        <a:xfrm>
          <a:off x="110096" y="4954344"/>
          <a:ext cx="1792897" cy="880772"/>
        </a:xfrm>
        <a:prstGeom prst="roundRect">
          <a:avLst>
            <a:gd name="adj" fmla="val 10000"/>
          </a:avLst>
        </a:prstGeom>
        <a:blipFill dpi="0" rotWithShape="1">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4FA44-F65D-4B98-A250-2C90B661270C}">
      <dsp:nvSpPr>
        <dsp:cNvPr id="0" name=""/>
        <dsp:cNvSpPr/>
      </dsp:nvSpPr>
      <dsp:spPr>
        <a:xfrm>
          <a:off x="2520" y="337221"/>
          <a:ext cx="2457273" cy="691200"/>
        </a:xfrm>
        <a:prstGeom prst="rect">
          <a:avLst/>
        </a:prstGeom>
        <a:solidFill>
          <a:schemeClr val="accent3">
            <a:shade val="8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t-IT" sz="2400" b="1" kern="1200" dirty="0" smtClean="0"/>
            <a:t>1°</a:t>
          </a:r>
          <a:r>
            <a:rPr lang="it-IT" sz="2400" b="1" kern="1200" baseline="0" dirty="0" smtClean="0"/>
            <a:t> LIVELLO</a:t>
          </a:r>
          <a:endParaRPr lang="it-IT" sz="2400" b="1" kern="1200" dirty="0"/>
        </a:p>
      </dsp:txBody>
      <dsp:txXfrm>
        <a:off x="2520" y="337221"/>
        <a:ext cx="2457273" cy="691200"/>
      </dsp:txXfrm>
    </dsp:sp>
    <dsp:sp modelId="{55A79DB9-31EF-4590-A064-E7FE25F51CA3}">
      <dsp:nvSpPr>
        <dsp:cNvPr id="0" name=""/>
        <dsp:cNvSpPr/>
      </dsp:nvSpPr>
      <dsp:spPr>
        <a:xfrm>
          <a:off x="2520" y="1028421"/>
          <a:ext cx="2457273" cy="374692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t-IT" sz="2400" kern="1200" dirty="0" smtClean="0"/>
            <a:t>Docente in formazione e prova</a:t>
          </a:r>
          <a:endParaRPr lang="it-IT" sz="2400" kern="1200" dirty="0"/>
        </a:p>
        <a:p>
          <a:pPr marL="228600" lvl="1" indent="-228600" algn="l" defTabSz="1066800">
            <a:lnSpc>
              <a:spcPct val="90000"/>
            </a:lnSpc>
            <a:spcBef>
              <a:spcPct val="0"/>
            </a:spcBef>
            <a:spcAft>
              <a:spcPct val="15000"/>
            </a:spcAft>
            <a:buChar char="••"/>
          </a:pPr>
          <a:r>
            <a:rPr lang="it-IT" sz="2400" b="1" kern="1200" dirty="0" smtClean="0"/>
            <a:t>Fase iniziale della </a:t>
          </a:r>
          <a:r>
            <a:rPr lang="it-IT" sz="2400" kern="1200" dirty="0" smtClean="0"/>
            <a:t>costruzione delle competenze professionali</a:t>
          </a:r>
          <a:endParaRPr lang="it-IT" sz="2400" kern="1200" dirty="0"/>
        </a:p>
      </dsp:txBody>
      <dsp:txXfrm>
        <a:off x="2520" y="1028421"/>
        <a:ext cx="2457273" cy="3746925"/>
      </dsp:txXfrm>
    </dsp:sp>
    <dsp:sp modelId="{1AD244E4-9B2C-49FC-BD4C-7C1557D838A6}">
      <dsp:nvSpPr>
        <dsp:cNvPr id="0" name=""/>
        <dsp:cNvSpPr/>
      </dsp:nvSpPr>
      <dsp:spPr>
        <a:xfrm>
          <a:off x="2803811" y="337221"/>
          <a:ext cx="2457273" cy="691200"/>
        </a:xfrm>
        <a:prstGeom prst="rect">
          <a:avLst/>
        </a:prstGeom>
        <a:solidFill>
          <a:schemeClr val="accent3">
            <a:shade val="80000"/>
            <a:hueOff val="0"/>
            <a:satOff val="0"/>
            <a:lumOff val="9546"/>
            <a:alphaOff val="0"/>
          </a:schemeClr>
        </a:solidFill>
        <a:ln w="12700" cap="flat" cmpd="sng" algn="ctr">
          <a:solidFill>
            <a:schemeClr val="accent3">
              <a:shade val="80000"/>
              <a:hueOff val="0"/>
              <a:satOff val="0"/>
              <a:lumOff val="954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t-IT" sz="2400" b="1" kern="1200" dirty="0" smtClean="0"/>
            <a:t>2°</a:t>
          </a:r>
          <a:r>
            <a:rPr lang="it-IT" sz="2400" b="1" kern="1200" baseline="0" dirty="0" smtClean="0"/>
            <a:t> LIVELLO</a:t>
          </a:r>
          <a:endParaRPr lang="it-IT" sz="2400" b="1" kern="1200" dirty="0"/>
        </a:p>
      </dsp:txBody>
      <dsp:txXfrm>
        <a:off x="2803811" y="337221"/>
        <a:ext cx="2457273" cy="691200"/>
      </dsp:txXfrm>
    </dsp:sp>
    <dsp:sp modelId="{FA529AEA-9238-481B-BB44-38238FB8F092}">
      <dsp:nvSpPr>
        <dsp:cNvPr id="0" name=""/>
        <dsp:cNvSpPr/>
      </dsp:nvSpPr>
      <dsp:spPr>
        <a:xfrm>
          <a:off x="2803811" y="1028421"/>
          <a:ext cx="2457273" cy="374692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t-IT" sz="2400" kern="1200" dirty="0" smtClean="0"/>
            <a:t>Docente con competenza accreditata </a:t>
          </a:r>
          <a:endParaRPr lang="it-IT" sz="2400" kern="1200" dirty="0"/>
        </a:p>
        <a:p>
          <a:pPr marL="228600" lvl="1" indent="-228600" algn="l" defTabSz="1066800">
            <a:lnSpc>
              <a:spcPct val="90000"/>
            </a:lnSpc>
            <a:spcBef>
              <a:spcPct val="0"/>
            </a:spcBef>
            <a:spcAft>
              <a:spcPct val="15000"/>
            </a:spcAft>
            <a:buChar char="••"/>
          </a:pPr>
          <a:r>
            <a:rPr lang="it-IT" sz="2400" b="1" kern="1200" dirty="0" smtClean="0"/>
            <a:t>Fase intermedia </a:t>
          </a:r>
          <a:r>
            <a:rPr lang="it-IT" sz="2400" kern="1200" dirty="0" smtClean="0"/>
            <a:t>connotata dalla padronanza degli standard  professionali attesi</a:t>
          </a:r>
          <a:endParaRPr lang="it-IT" sz="2400" kern="1200" dirty="0"/>
        </a:p>
      </dsp:txBody>
      <dsp:txXfrm>
        <a:off x="2803811" y="1028421"/>
        <a:ext cx="2457273" cy="3746925"/>
      </dsp:txXfrm>
    </dsp:sp>
    <dsp:sp modelId="{2057C352-6417-41B8-ADE4-1068A3A84242}">
      <dsp:nvSpPr>
        <dsp:cNvPr id="0" name=""/>
        <dsp:cNvSpPr/>
      </dsp:nvSpPr>
      <dsp:spPr>
        <a:xfrm>
          <a:off x="5605102" y="337221"/>
          <a:ext cx="2457273" cy="691200"/>
        </a:xfrm>
        <a:prstGeom prst="rect">
          <a:avLst/>
        </a:prstGeom>
        <a:solidFill>
          <a:schemeClr val="accent3">
            <a:shade val="80000"/>
            <a:hueOff val="0"/>
            <a:satOff val="0"/>
            <a:lumOff val="19092"/>
            <a:alphaOff val="0"/>
          </a:schemeClr>
        </a:solidFill>
        <a:ln w="12700" cap="flat" cmpd="sng" algn="ctr">
          <a:solidFill>
            <a:schemeClr val="accent3">
              <a:shade val="80000"/>
              <a:hueOff val="0"/>
              <a:satOff val="0"/>
              <a:lumOff val="190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it-IT" sz="2400" b="1" kern="1200" dirty="0" smtClean="0"/>
            <a:t>3° LIVELLO</a:t>
          </a:r>
          <a:endParaRPr lang="it-IT" sz="2400" b="1" kern="1200" dirty="0"/>
        </a:p>
      </dsp:txBody>
      <dsp:txXfrm>
        <a:off x="5605102" y="337221"/>
        <a:ext cx="2457273" cy="691200"/>
      </dsp:txXfrm>
    </dsp:sp>
    <dsp:sp modelId="{A6767EAE-13F1-4B10-B152-6EA84DC5ED7A}">
      <dsp:nvSpPr>
        <dsp:cNvPr id="0" name=""/>
        <dsp:cNvSpPr/>
      </dsp:nvSpPr>
      <dsp:spPr>
        <a:xfrm>
          <a:off x="5605102" y="1028421"/>
          <a:ext cx="2457273" cy="3746925"/>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it-IT" sz="2400" kern="1200" dirty="0" smtClean="0"/>
            <a:t>Docente esperto </a:t>
          </a:r>
          <a:endParaRPr lang="it-IT" sz="2400" kern="1200" dirty="0"/>
        </a:p>
        <a:p>
          <a:pPr marL="228600" lvl="1" indent="-228600" algn="l" defTabSz="1066800">
            <a:lnSpc>
              <a:spcPct val="90000"/>
            </a:lnSpc>
            <a:spcBef>
              <a:spcPct val="0"/>
            </a:spcBef>
            <a:spcAft>
              <a:spcPct val="15000"/>
            </a:spcAft>
            <a:buChar char="••"/>
          </a:pPr>
          <a:r>
            <a:rPr lang="it-IT" sz="2400" b="1" kern="1200" dirty="0" smtClean="0"/>
            <a:t>Fase avanzata </a:t>
          </a:r>
          <a:r>
            <a:rPr lang="it-IT" sz="2400" kern="1200" dirty="0" smtClean="0"/>
            <a:t>connotata da esperienza e coinvolgimento </a:t>
          </a:r>
          <a:r>
            <a:rPr lang="it-IT" sz="2400" kern="1200" dirty="0" smtClean="0"/>
            <a:t>nella </a:t>
          </a:r>
          <a:r>
            <a:rPr lang="it-IT" sz="2400" kern="1200" dirty="0" smtClean="0"/>
            <a:t>comunità professionale</a:t>
          </a:r>
          <a:endParaRPr lang="it-IT" sz="2400" kern="1200" dirty="0"/>
        </a:p>
      </dsp:txBody>
      <dsp:txXfrm>
        <a:off x="5605102" y="1028421"/>
        <a:ext cx="2457273" cy="37469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027B9-E4BD-49BC-9A9F-D4E341A2841C}">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050212-BF75-4024-A3C2-34CDBDE81113}">
      <dsp:nvSpPr>
        <dsp:cNvPr id="0" name=""/>
        <dsp:cNvSpPr/>
      </dsp:nvSpPr>
      <dsp:spPr>
        <a:xfrm>
          <a:off x="460128" y="312440"/>
          <a:ext cx="5580684" cy="625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lvl="0" algn="l" defTabSz="1422400">
            <a:lnSpc>
              <a:spcPct val="90000"/>
            </a:lnSpc>
            <a:spcBef>
              <a:spcPct val="0"/>
            </a:spcBef>
            <a:spcAft>
              <a:spcPct val="35000"/>
            </a:spcAft>
          </a:pPr>
          <a:r>
            <a:rPr lang="it-IT" sz="3200" kern="1200" dirty="0" smtClean="0"/>
            <a:t>Unità formative</a:t>
          </a:r>
          <a:endParaRPr lang="it-IT" sz="3200" kern="1200" dirty="0"/>
        </a:p>
      </dsp:txBody>
      <dsp:txXfrm>
        <a:off x="460128" y="312440"/>
        <a:ext cx="5580684" cy="625205"/>
      </dsp:txXfrm>
    </dsp:sp>
    <dsp:sp modelId="{082E5FA6-4326-4522-AEE7-1FC18AADFC1E}">
      <dsp:nvSpPr>
        <dsp:cNvPr id="0" name=""/>
        <dsp:cNvSpPr/>
      </dsp:nvSpPr>
      <dsp:spPr>
        <a:xfrm>
          <a:off x="69375" y="234289"/>
          <a:ext cx="781507" cy="781507"/>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0A92A0-1B62-44F2-AF89-78BB9EBA14EE}">
      <dsp:nvSpPr>
        <dsp:cNvPr id="0" name=""/>
        <dsp:cNvSpPr/>
      </dsp:nvSpPr>
      <dsp:spPr>
        <a:xfrm>
          <a:off x="818573" y="1250411"/>
          <a:ext cx="5222240" cy="625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lvl="0" algn="l" defTabSz="1422400">
            <a:lnSpc>
              <a:spcPct val="90000"/>
            </a:lnSpc>
            <a:spcBef>
              <a:spcPct val="0"/>
            </a:spcBef>
            <a:spcAft>
              <a:spcPct val="35000"/>
            </a:spcAft>
          </a:pPr>
          <a:r>
            <a:rPr lang="it-IT" sz="3200" kern="1200" dirty="0" smtClean="0"/>
            <a:t>Formatori  </a:t>
          </a:r>
          <a:endParaRPr lang="it-IT" sz="3200" kern="1200" dirty="0"/>
        </a:p>
      </dsp:txBody>
      <dsp:txXfrm>
        <a:off x="818573" y="1250411"/>
        <a:ext cx="5222240" cy="625205"/>
      </dsp:txXfrm>
    </dsp:sp>
    <dsp:sp modelId="{10E1A834-D74D-489F-B38E-37DE56993157}">
      <dsp:nvSpPr>
        <dsp:cNvPr id="0" name=""/>
        <dsp:cNvSpPr/>
      </dsp:nvSpPr>
      <dsp:spPr>
        <a:xfrm>
          <a:off x="427819" y="1172260"/>
          <a:ext cx="781507" cy="781507"/>
        </a:xfrm>
        <a:prstGeom prst="ellipse">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85E8B0-5D5A-46F1-BA3F-5FA6E5DAB563}">
      <dsp:nvSpPr>
        <dsp:cNvPr id="0" name=""/>
        <dsp:cNvSpPr/>
      </dsp:nvSpPr>
      <dsp:spPr>
        <a:xfrm>
          <a:off x="818573" y="2188382"/>
          <a:ext cx="5222240" cy="625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lvl="0" algn="l" defTabSz="1422400">
            <a:lnSpc>
              <a:spcPct val="90000"/>
            </a:lnSpc>
            <a:spcBef>
              <a:spcPct val="0"/>
            </a:spcBef>
            <a:spcAft>
              <a:spcPct val="35000"/>
            </a:spcAft>
          </a:pPr>
          <a:r>
            <a:rPr lang="it-IT" sz="3200" kern="1200" dirty="0" err="1" smtClean="0"/>
            <a:t>Governance</a:t>
          </a:r>
          <a:r>
            <a:rPr lang="it-IT" sz="3200" kern="1200" dirty="0" smtClean="0"/>
            <a:t> </a:t>
          </a:r>
          <a:endParaRPr lang="it-IT" sz="3200" kern="1200" dirty="0"/>
        </a:p>
      </dsp:txBody>
      <dsp:txXfrm>
        <a:off x="818573" y="2188382"/>
        <a:ext cx="5222240" cy="625205"/>
      </dsp:txXfrm>
    </dsp:sp>
    <dsp:sp modelId="{A388A502-4A21-47B4-85AC-FC8370029311}">
      <dsp:nvSpPr>
        <dsp:cNvPr id="0" name=""/>
        <dsp:cNvSpPr/>
      </dsp:nvSpPr>
      <dsp:spPr>
        <a:xfrm>
          <a:off x="427819" y="2110232"/>
          <a:ext cx="781507" cy="781507"/>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85360D-8C72-4997-8561-93B026559224}">
      <dsp:nvSpPr>
        <dsp:cNvPr id="0" name=""/>
        <dsp:cNvSpPr/>
      </dsp:nvSpPr>
      <dsp:spPr>
        <a:xfrm>
          <a:off x="460128" y="3126353"/>
          <a:ext cx="5580684" cy="62520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81280" rIns="81280" bIns="81280" numCol="1" spcCol="1270" anchor="ctr" anchorCtr="0">
          <a:noAutofit/>
        </a:bodyPr>
        <a:lstStyle/>
        <a:p>
          <a:pPr lvl="0" algn="l" defTabSz="1422400">
            <a:lnSpc>
              <a:spcPct val="90000"/>
            </a:lnSpc>
            <a:spcBef>
              <a:spcPct val="0"/>
            </a:spcBef>
            <a:spcAft>
              <a:spcPct val="35000"/>
            </a:spcAft>
          </a:pPr>
          <a:r>
            <a:rPr lang="it-IT" sz="3200" kern="1200" dirty="0" smtClean="0"/>
            <a:t>Aspetti amministrativi</a:t>
          </a:r>
          <a:endParaRPr lang="it-IT" sz="3200" kern="1200" dirty="0"/>
        </a:p>
      </dsp:txBody>
      <dsp:txXfrm>
        <a:off x="460128" y="3126353"/>
        <a:ext cx="5580684" cy="625205"/>
      </dsp:txXfrm>
    </dsp:sp>
    <dsp:sp modelId="{1F30DBBA-904B-4BEC-BDDB-78082B3051F4}">
      <dsp:nvSpPr>
        <dsp:cNvPr id="0" name=""/>
        <dsp:cNvSpPr/>
      </dsp:nvSpPr>
      <dsp:spPr>
        <a:xfrm>
          <a:off x="69375" y="3048203"/>
          <a:ext cx="781507" cy="781507"/>
        </a:xfrm>
        <a:prstGeom prst="ellipse">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24C9D-F4BB-48BA-8F21-F88FE0B2F2BE}">
      <dsp:nvSpPr>
        <dsp:cNvPr id="0" name=""/>
        <dsp:cNvSpPr/>
      </dsp:nvSpPr>
      <dsp:spPr>
        <a:xfrm rot="5400000">
          <a:off x="7303794" y="101144"/>
          <a:ext cx="1543719" cy="1343036"/>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rgbClr val="0070C0"/>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b="1" kern="1200" dirty="0" smtClean="0"/>
            <a:t>CULTURA</a:t>
          </a:r>
          <a:endParaRPr lang="it-IT" sz="1400" b="1" kern="1200" dirty="0"/>
        </a:p>
      </dsp:txBody>
      <dsp:txXfrm rot="-5400000">
        <a:off x="7613425" y="241366"/>
        <a:ext cx="924456" cy="1062593"/>
      </dsp:txXfrm>
    </dsp:sp>
    <dsp:sp modelId="{ECAF6629-6BC4-40F9-9336-E0CCB0BCE06D}">
      <dsp:nvSpPr>
        <dsp:cNvPr id="0" name=""/>
        <dsp:cNvSpPr/>
      </dsp:nvSpPr>
      <dsp:spPr>
        <a:xfrm>
          <a:off x="8787926" y="309546"/>
          <a:ext cx="1722791" cy="926231"/>
        </a:xfrm>
        <a:prstGeom prst="rect">
          <a:avLst/>
        </a:prstGeom>
        <a:noFill/>
        <a:ln>
          <a:noFill/>
        </a:ln>
        <a:effectLst/>
      </dsp:spPr>
      <dsp:style>
        <a:lnRef idx="0">
          <a:scrgbClr r="0" g="0" b="0"/>
        </a:lnRef>
        <a:fillRef idx="0">
          <a:scrgbClr r="0" g="0" b="0"/>
        </a:fillRef>
        <a:effectRef idx="0">
          <a:scrgbClr r="0" g="0" b="0"/>
        </a:effectRef>
        <a:fontRef idx="minor"/>
      </dsp:style>
    </dsp:sp>
    <dsp:sp modelId="{08FA0BC3-41BA-405A-B176-2B4C6FB60898}">
      <dsp:nvSpPr>
        <dsp:cNvPr id="0" name=""/>
        <dsp:cNvSpPr/>
      </dsp:nvSpPr>
      <dsp:spPr>
        <a:xfrm rot="5400000">
          <a:off x="5853315" y="101144"/>
          <a:ext cx="1543719" cy="1343036"/>
        </a:xfrm>
        <a:prstGeom prst="hexagon">
          <a:avLst>
            <a:gd name="adj" fmla="val 25000"/>
            <a:gd name="vf" fmla="val 115470"/>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it-IT" sz="3600" kern="1200"/>
        </a:p>
      </dsp:txBody>
      <dsp:txXfrm rot="-5400000">
        <a:off x="6162946" y="241366"/>
        <a:ext cx="924456" cy="1062593"/>
      </dsp:txXfrm>
    </dsp:sp>
    <dsp:sp modelId="{448AE6E6-9C7B-49D3-8999-82A9BC5B962D}">
      <dsp:nvSpPr>
        <dsp:cNvPr id="0" name=""/>
        <dsp:cNvSpPr/>
      </dsp:nvSpPr>
      <dsp:spPr>
        <a:xfrm>
          <a:off x="6602059" y="1446975"/>
          <a:ext cx="1543719" cy="1343036"/>
        </a:xfrm>
        <a:prstGeom prst="hexagon">
          <a:avLst>
            <a:gd name="adj" fmla="val 25000"/>
            <a:gd name="vf" fmla="val 115470"/>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it-IT" sz="1100" kern="1200"/>
        </a:p>
      </dsp:txBody>
      <dsp:txXfrm rot="-5400000">
        <a:off x="6911690" y="1587197"/>
        <a:ext cx="924456" cy="1062593"/>
      </dsp:txXfrm>
    </dsp:sp>
    <dsp:sp modelId="{A3412FCD-A0E0-404E-A40D-FB2A4D3ABC1B}">
      <dsp:nvSpPr>
        <dsp:cNvPr id="0" name=""/>
        <dsp:cNvSpPr/>
      </dsp:nvSpPr>
      <dsp:spPr>
        <a:xfrm>
          <a:off x="4953326" y="1619856"/>
          <a:ext cx="1667217" cy="926231"/>
        </a:xfrm>
        <a:prstGeom prst="rect">
          <a:avLst/>
        </a:prstGeom>
        <a:noFill/>
        <a:ln>
          <a:noFill/>
        </a:ln>
        <a:effectLst/>
      </dsp:spPr>
      <dsp:style>
        <a:lnRef idx="0">
          <a:scrgbClr r="0" g="0" b="0"/>
        </a:lnRef>
        <a:fillRef idx="0">
          <a:scrgbClr r="0" g="0" b="0"/>
        </a:fillRef>
        <a:effectRef idx="0">
          <a:scrgbClr r="0" g="0" b="0"/>
        </a:effectRef>
        <a:fontRef idx="minor"/>
      </dsp:style>
    </dsp:sp>
    <dsp:sp modelId="{31C41FEA-B500-48BC-9E8E-16A5C38FAAD6}">
      <dsp:nvSpPr>
        <dsp:cNvPr id="0" name=""/>
        <dsp:cNvSpPr/>
      </dsp:nvSpPr>
      <dsp:spPr>
        <a:xfrm rot="5400000">
          <a:off x="8026255" y="1411454"/>
          <a:ext cx="1543719" cy="1343036"/>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it-IT" sz="1600" b="1" kern="1200" dirty="0" smtClean="0"/>
            <a:t>DIDATTICA</a:t>
          </a:r>
          <a:endParaRPr lang="it-IT" sz="1600" b="1" kern="1200" dirty="0"/>
        </a:p>
      </dsp:txBody>
      <dsp:txXfrm rot="-5400000">
        <a:off x="8335886" y="1551676"/>
        <a:ext cx="924456" cy="1062593"/>
      </dsp:txXfrm>
    </dsp:sp>
    <dsp:sp modelId="{FC0F9D08-35E4-4CF6-9643-FB35C2BEC1BA}">
      <dsp:nvSpPr>
        <dsp:cNvPr id="0" name=""/>
        <dsp:cNvSpPr/>
      </dsp:nvSpPr>
      <dsp:spPr>
        <a:xfrm rot="5400000">
          <a:off x="7303794" y="2721763"/>
          <a:ext cx="1543719" cy="1343036"/>
        </a:xfrm>
        <a:prstGeom prst="hexagon">
          <a:avLst>
            <a:gd name="adj" fmla="val 25000"/>
            <a:gd name="vf" fmla="val 115470"/>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it-IT" sz="1100" kern="1200" dirty="0"/>
        </a:p>
      </dsp:txBody>
      <dsp:txXfrm rot="-5400000">
        <a:off x="7613425" y="2861985"/>
        <a:ext cx="924456" cy="1062593"/>
      </dsp:txXfrm>
    </dsp:sp>
    <dsp:sp modelId="{96FE4192-1C11-43AD-843B-9DF065BC6519}">
      <dsp:nvSpPr>
        <dsp:cNvPr id="0" name=""/>
        <dsp:cNvSpPr/>
      </dsp:nvSpPr>
      <dsp:spPr>
        <a:xfrm>
          <a:off x="8787926" y="2930165"/>
          <a:ext cx="1722791" cy="926231"/>
        </a:xfrm>
        <a:prstGeom prst="rect">
          <a:avLst/>
        </a:prstGeom>
        <a:noFill/>
        <a:ln>
          <a:noFill/>
        </a:ln>
        <a:effectLst/>
      </dsp:spPr>
      <dsp:style>
        <a:lnRef idx="0">
          <a:scrgbClr r="0" g="0" b="0"/>
        </a:lnRef>
        <a:fillRef idx="0">
          <a:scrgbClr r="0" g="0" b="0"/>
        </a:fillRef>
        <a:effectRef idx="0">
          <a:scrgbClr r="0" g="0" b="0"/>
        </a:effectRef>
        <a:fontRef idx="minor"/>
      </dsp:style>
    </dsp:sp>
    <dsp:sp modelId="{DBCD6BA6-3356-4D5C-9EBF-616E3EBEEE84}">
      <dsp:nvSpPr>
        <dsp:cNvPr id="0" name=""/>
        <dsp:cNvSpPr/>
      </dsp:nvSpPr>
      <dsp:spPr>
        <a:xfrm rot="5400000">
          <a:off x="5853315" y="2721763"/>
          <a:ext cx="1543719" cy="1343036"/>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5">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it-IT" sz="900" b="1" kern="1200" dirty="0" smtClean="0"/>
            <a:t>ORGANIZZAZIONE</a:t>
          </a:r>
          <a:endParaRPr lang="it-IT" sz="900" b="1" kern="1200" dirty="0"/>
        </a:p>
      </dsp:txBody>
      <dsp:txXfrm rot="-5400000">
        <a:off x="6162946" y="2861985"/>
        <a:ext cx="924456" cy="1062593"/>
      </dsp:txXfrm>
    </dsp:sp>
    <dsp:sp modelId="{7A9FBB59-3221-4575-8448-074A3E4B99E0}">
      <dsp:nvSpPr>
        <dsp:cNvPr id="0" name=""/>
        <dsp:cNvSpPr/>
      </dsp:nvSpPr>
      <dsp:spPr>
        <a:xfrm rot="5400000">
          <a:off x="6575776" y="4032072"/>
          <a:ext cx="1543719" cy="1343036"/>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5">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b="1" kern="1200" dirty="0" smtClean="0"/>
            <a:t>ISTITUZIONE COMUNITA’</a:t>
          </a:r>
          <a:endParaRPr lang="it-IT" sz="1200" b="1" kern="1200" dirty="0"/>
        </a:p>
      </dsp:txBody>
      <dsp:txXfrm rot="-5400000">
        <a:off x="6885407" y="4172294"/>
        <a:ext cx="924456" cy="1062593"/>
      </dsp:txXfrm>
    </dsp:sp>
    <dsp:sp modelId="{28A3269A-4C3D-4B4E-BF56-B12AD57A05A5}">
      <dsp:nvSpPr>
        <dsp:cNvPr id="0" name=""/>
        <dsp:cNvSpPr/>
      </dsp:nvSpPr>
      <dsp:spPr>
        <a:xfrm>
          <a:off x="4953326" y="4240474"/>
          <a:ext cx="1667217" cy="926231"/>
        </a:xfrm>
        <a:prstGeom prst="rect">
          <a:avLst/>
        </a:prstGeom>
        <a:noFill/>
        <a:ln>
          <a:noFill/>
        </a:ln>
        <a:effectLst/>
      </dsp:spPr>
      <dsp:style>
        <a:lnRef idx="0">
          <a:scrgbClr r="0" g="0" b="0"/>
        </a:lnRef>
        <a:fillRef idx="0">
          <a:scrgbClr r="0" g="0" b="0"/>
        </a:fillRef>
        <a:effectRef idx="0">
          <a:scrgbClr r="0" g="0" b="0"/>
        </a:effectRef>
        <a:fontRef idx="minor"/>
      </dsp:style>
    </dsp:sp>
    <dsp:sp modelId="{013163B2-15C1-4276-BC58-964477976B24}">
      <dsp:nvSpPr>
        <dsp:cNvPr id="0" name=""/>
        <dsp:cNvSpPr/>
      </dsp:nvSpPr>
      <dsp:spPr>
        <a:xfrm rot="5400000">
          <a:off x="8026255" y="4032072"/>
          <a:ext cx="1543719" cy="1343036"/>
        </a:xfrm>
        <a:prstGeom prst="hexagon">
          <a:avLst>
            <a:gd name="adj" fmla="val 25000"/>
            <a:gd name="vf" fmla="val 115470"/>
          </a:avLst>
        </a:prstGeom>
        <a:blipFill dpi="0" rotWithShape="0">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it-IT" sz="3600" kern="1200"/>
        </a:p>
      </dsp:txBody>
      <dsp:txXfrm rot="-5400000">
        <a:off x="8335886" y="4172294"/>
        <a:ext cx="924456" cy="1062593"/>
      </dsp:txXfrm>
    </dsp:sp>
    <dsp:sp modelId="{AA568FDB-5DF1-45E4-ABF2-18A2DBB297D6}">
      <dsp:nvSpPr>
        <dsp:cNvPr id="0" name=""/>
        <dsp:cNvSpPr/>
      </dsp:nvSpPr>
      <dsp:spPr>
        <a:xfrm rot="5400000">
          <a:off x="7303794" y="5342382"/>
          <a:ext cx="1543719" cy="1343036"/>
        </a:xfrm>
        <a:prstGeom prst="hexagon">
          <a:avLst>
            <a:gd name="adj" fmla="val 2500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5">
                <a:lumMod val="5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it-IT" sz="1100" b="1" kern="1200" dirty="0" smtClean="0"/>
            <a:t>CURA</a:t>
          </a:r>
          <a:r>
            <a:rPr lang="it-IT" sz="1100" b="1" kern="1200" baseline="0" dirty="0" smtClean="0"/>
            <a:t> DELLA PROFESSIONE</a:t>
          </a:r>
          <a:endParaRPr lang="it-IT" sz="1100" b="1" kern="1200" dirty="0"/>
        </a:p>
      </dsp:txBody>
      <dsp:txXfrm rot="-5400000">
        <a:off x="7613425" y="5482604"/>
        <a:ext cx="924456" cy="1062593"/>
      </dsp:txXfrm>
    </dsp:sp>
    <dsp:sp modelId="{BAFAB4C6-4A96-4EDA-8132-A0A6A90AC5E2}">
      <dsp:nvSpPr>
        <dsp:cNvPr id="0" name=""/>
        <dsp:cNvSpPr/>
      </dsp:nvSpPr>
      <dsp:spPr>
        <a:xfrm>
          <a:off x="8787926" y="5550784"/>
          <a:ext cx="1722791" cy="926231"/>
        </a:xfrm>
        <a:prstGeom prst="rect">
          <a:avLst/>
        </a:prstGeom>
        <a:noFill/>
        <a:ln>
          <a:noFill/>
        </a:ln>
        <a:effectLst/>
      </dsp:spPr>
      <dsp:style>
        <a:lnRef idx="0">
          <a:scrgbClr r="0" g="0" b="0"/>
        </a:lnRef>
        <a:fillRef idx="0">
          <a:scrgbClr r="0" g="0" b="0"/>
        </a:fillRef>
        <a:effectRef idx="0">
          <a:scrgbClr r="0" g="0" b="0"/>
        </a:effectRef>
        <a:fontRef idx="minor"/>
      </dsp:style>
    </dsp:sp>
    <dsp:sp modelId="{968CCFB2-8727-46D6-A9E9-AA4BFF15EB6E}">
      <dsp:nvSpPr>
        <dsp:cNvPr id="0" name=""/>
        <dsp:cNvSpPr/>
      </dsp:nvSpPr>
      <dsp:spPr>
        <a:xfrm rot="5400000">
          <a:off x="5853315" y="5342382"/>
          <a:ext cx="1543719" cy="1343036"/>
        </a:xfrm>
        <a:prstGeom prst="hexagon">
          <a:avLst>
            <a:gd name="adj" fmla="val 25000"/>
            <a:gd name="vf" fmla="val 115470"/>
          </a:avLst>
        </a:prstGeom>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it-IT" sz="3600" kern="1200"/>
        </a:p>
      </dsp:txBody>
      <dsp:txXfrm rot="-5400000">
        <a:off x="6162946" y="5482604"/>
        <a:ext cx="924456" cy="106259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3006A-01E7-4108-A769-E001D5130754}" type="datetimeFigureOut">
              <a:rPr lang="it-IT" smtClean="0"/>
              <a:t>20/01/2019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5FA96-41CB-4F09-94B0-6770C3AD75DD}" type="slidenum">
              <a:rPr lang="it-IT" smtClean="0"/>
              <a:t>‹N›</a:t>
            </a:fld>
            <a:endParaRPr lang="it-IT"/>
          </a:p>
        </p:txBody>
      </p:sp>
    </p:spTree>
    <p:extLst>
      <p:ext uri="{BB962C8B-B14F-4D97-AF65-F5344CB8AC3E}">
        <p14:creationId xmlns:p14="http://schemas.microsoft.com/office/powerpoint/2010/main" val="50051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4</a:t>
            </a:fld>
            <a:endParaRPr lang="it-IT"/>
          </a:p>
        </p:txBody>
      </p:sp>
    </p:spTree>
    <p:extLst>
      <p:ext uri="{BB962C8B-B14F-4D97-AF65-F5344CB8AC3E}">
        <p14:creationId xmlns:p14="http://schemas.microsoft.com/office/powerpoint/2010/main" val="340135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dirty="0" smtClean="0">
                <a:solidFill>
                  <a:schemeClr val="tx1"/>
                </a:solidFill>
                <a:effectLst/>
                <a:latin typeface="+mn-lt"/>
                <a:ea typeface="+mn-ea"/>
                <a:cs typeface="+mn-cs"/>
              </a:rPr>
              <a:t>In </a:t>
            </a:r>
            <a:r>
              <a:rPr lang="it-IT" sz="1200" b="0" i="0" u="none" strike="noStrike" kern="1200" dirty="0" smtClean="0">
                <a:solidFill>
                  <a:schemeClr val="tx1"/>
                </a:solidFill>
                <a:effectLst/>
                <a:latin typeface="+mn-lt"/>
                <a:ea typeface="+mn-ea"/>
                <a:cs typeface="+mn-cs"/>
              </a:rPr>
              <a:t>fase di redazione del Piano della formazione a livello di istituzione scolastica, si ritiene sia giusto stabilire quale tipologia di formazione anche professionale, non rientrante in quelle organizzate ad esempio da associazioni disciplinari, università e da soggetti che a vario titolo si occupano di ciò, verrà considerata e riconosciuta come unità </a:t>
            </a:r>
            <a:r>
              <a:rPr lang="it-IT" sz="1200" b="0" i="0" u="none" strike="noStrike" kern="1200" dirty="0" smtClean="0">
                <a:solidFill>
                  <a:schemeClr val="tx1"/>
                </a:solidFill>
                <a:effectLst/>
                <a:latin typeface="+mn-lt"/>
                <a:ea typeface="+mn-ea"/>
                <a:cs typeface="+mn-cs"/>
              </a:rPr>
              <a:t>formativa.</a:t>
            </a:r>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21</a:t>
            </a:fld>
            <a:endParaRPr lang="it-IT"/>
          </a:p>
        </p:txBody>
      </p:sp>
    </p:spTree>
    <p:extLst>
      <p:ext uri="{BB962C8B-B14F-4D97-AF65-F5344CB8AC3E}">
        <p14:creationId xmlns:p14="http://schemas.microsoft.com/office/powerpoint/2010/main" val="38480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92500" lnSpcReduction="10000"/>
          </a:bodyPr>
          <a:lstStyle/>
          <a:p>
            <a:r>
              <a:rPr lang="it-IT" dirty="0" smtClean="0"/>
              <a:t>Le idee portanti della proposta qui delineata dovrebbero essere “testate” in un gruppo significativo di scuole disponibili. Si potrebbero individuare un certo numero di scuole, distribuite sull'intero territorio nazionale, anche usufruendo di fondi europei (alla luce dell'impegno richiesto dall'Unione Europea circa lo sviluppo dei sistemi di valutazione e di </a:t>
            </a:r>
            <a:r>
              <a:rPr lang="it-IT" dirty="0" err="1" smtClean="0"/>
              <a:t>accountability</a:t>
            </a:r>
            <a:r>
              <a:rPr lang="it-IT" dirty="0" smtClean="0"/>
              <a:t>), disponibili a sperimentare modelli e sistemi di valorizzazione della professionalità. Ogni scuola riceve un adeguato contributo finanziario per un biennio, da utilizzare sia per sostenere l'impegno complessivo dell’istituzione scolastica nello studiare modelli operativi di sviluppo professionale, sia per riconoscere le specifiche professionalità emergenti all'interno della sperimentazione. Ogni scuola sperimentatrice si impegna a studiare, anche in rete con scuole del territorio:  definizione e articolazione dei crediti formativi, didattici e professionali (descrizione, qualità impegni, durata, forme di documentazione, ecc.);  sistema di curriculum professionale e dossier (portfolio elettronico), in modo che ogni docente della scuola al termine del percorso biennale sia dotato di un proprio portfolio;  esperienze di </a:t>
            </a:r>
            <a:r>
              <a:rPr lang="it-IT" dirty="0" err="1" smtClean="0"/>
              <a:t>peer</a:t>
            </a:r>
            <a:r>
              <a:rPr lang="it-IT" dirty="0" smtClean="0"/>
              <a:t> </a:t>
            </a:r>
            <a:r>
              <a:rPr lang="it-IT" dirty="0" err="1" smtClean="0"/>
              <a:t>review</a:t>
            </a:r>
            <a:r>
              <a:rPr lang="it-IT" dirty="0" smtClean="0"/>
              <a:t> (messa in opera di modelli di osservazione in classe, e di valutazione delle competenze didattiche);  individuazione delle funzioni intermedie da presidiare all'interno della scuola (nell'ambito di una prospettiva di leadership educativa diffusa e di comunità professionale);  profili del middle management (soglie di accesso, formazione, monitoraggio, valutazione esiti);  </a:t>
            </a:r>
            <a:r>
              <a:rPr lang="it-IT" b="1" dirty="0" smtClean="0"/>
              <a:t>elaborazione del contratto formativo di istituto per i docenti </a:t>
            </a:r>
            <a:r>
              <a:rPr lang="it-IT" dirty="0" smtClean="0"/>
              <a:t>(piano di sviluppo professionale personale). Ogni scuola (o rete di scuole) può approfondire la ricerca di uno o più grappoli di questioni, d'intesa con il Comitato scientifico nazionale (e regionale) incaricato della supervisione del progetto. </a:t>
            </a:r>
            <a:endParaRPr lang="it-IT" dirty="0"/>
          </a:p>
        </p:txBody>
      </p:sp>
      <p:sp>
        <p:nvSpPr>
          <p:cNvPr id="4" name="Segnaposto numero diapositiva 3"/>
          <p:cNvSpPr>
            <a:spLocks noGrp="1"/>
          </p:cNvSpPr>
          <p:nvPr>
            <p:ph type="sldNum" sz="quarter" idx="10"/>
          </p:nvPr>
        </p:nvSpPr>
        <p:spPr/>
        <p:txBody>
          <a:bodyPr/>
          <a:lstStyle/>
          <a:p>
            <a:fld id="{056579B6-7442-4A23-BE9D-8421007CF0EB}" type="slidenum">
              <a:rPr lang="it-IT" smtClean="0"/>
              <a:pPr/>
              <a:t>24</a:t>
            </a:fld>
            <a:endParaRPr lang="it-IT"/>
          </a:p>
        </p:txBody>
      </p:sp>
    </p:spTree>
    <p:extLst>
      <p:ext uri="{BB962C8B-B14F-4D97-AF65-F5344CB8AC3E}">
        <p14:creationId xmlns:p14="http://schemas.microsoft.com/office/powerpoint/2010/main" val="189126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La ripartizione dei fondi di cui alla tabella in allegato n. 1, è effettuata proporzionalmente in</a:t>
            </a:r>
          </a:p>
          <a:p>
            <a:r>
              <a:rPr lang="it-IT" sz="1200" b="0" i="0" u="none" strike="noStrike" kern="1200" baseline="0" dirty="0" smtClean="0">
                <a:solidFill>
                  <a:schemeClr val="tx1"/>
                </a:solidFill>
                <a:latin typeface="+mn-lt"/>
                <a:ea typeface="+mn-ea"/>
                <a:cs typeface="+mn-cs"/>
              </a:rPr>
              <a:t>base al numero dei docenti di ruolo in servizio in ogni regione.</a:t>
            </a:r>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26</a:t>
            </a:fld>
            <a:endParaRPr lang="it-IT"/>
          </a:p>
        </p:txBody>
      </p:sp>
    </p:spTree>
    <p:extLst>
      <p:ext uri="{BB962C8B-B14F-4D97-AF65-F5344CB8AC3E}">
        <p14:creationId xmlns:p14="http://schemas.microsoft.com/office/powerpoint/2010/main" val="16370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r>
              <a:rPr lang="it-IT" dirty="0" smtClean="0"/>
              <a:t>A conclusione del Piano triennale, entro ottobre 2019, sarà realizzato l’evento di restituzione degli esiti </a:t>
            </a:r>
          </a:p>
          <a:p>
            <a:pPr algn="just"/>
            <a:r>
              <a:rPr lang="it-IT" dirty="0" smtClean="0"/>
              <a:t>I dati relativi ai percorsi realizzati, variamente contestualizzati, costituiranno il punto di partenza per la riflessione sulla </a:t>
            </a:r>
            <a:r>
              <a:rPr lang="it-IT" dirty="0" smtClean="0"/>
              <a:t>professionalità</a:t>
            </a:r>
            <a:r>
              <a:rPr lang="it-IT" baseline="0" dirty="0" smtClean="0"/>
              <a:t> docente.</a:t>
            </a:r>
            <a:endParaRPr lang="it-IT" dirty="0" smtClean="0"/>
          </a:p>
          <a:p>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30</a:t>
            </a:fld>
            <a:endParaRPr lang="it-IT"/>
          </a:p>
        </p:txBody>
      </p:sp>
    </p:spTree>
    <p:extLst>
      <p:ext uri="{BB962C8B-B14F-4D97-AF65-F5344CB8AC3E}">
        <p14:creationId xmlns:p14="http://schemas.microsoft.com/office/powerpoint/2010/main" val="345632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7</a:t>
            </a:fld>
            <a:endParaRPr lang="it-IT"/>
          </a:p>
        </p:txBody>
      </p:sp>
    </p:spTree>
    <p:extLst>
      <p:ext uri="{BB962C8B-B14F-4D97-AF65-F5344CB8AC3E}">
        <p14:creationId xmlns:p14="http://schemas.microsoft.com/office/powerpoint/2010/main" val="49295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8</a:t>
            </a:fld>
            <a:endParaRPr lang="it-IT"/>
          </a:p>
        </p:txBody>
      </p:sp>
    </p:spTree>
    <p:extLst>
      <p:ext uri="{BB962C8B-B14F-4D97-AF65-F5344CB8AC3E}">
        <p14:creationId xmlns:p14="http://schemas.microsoft.com/office/powerpoint/2010/main" val="423082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Anche</a:t>
            </a:r>
            <a:r>
              <a:rPr lang="it-IT" baseline="0" dirty="0" smtClean="0"/>
              <a:t> in forma  semi-residenziale</a:t>
            </a:r>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13</a:t>
            </a:fld>
            <a:endParaRPr lang="it-IT"/>
          </a:p>
        </p:txBody>
      </p:sp>
    </p:spTree>
    <p:extLst>
      <p:ext uri="{BB962C8B-B14F-4D97-AF65-F5344CB8AC3E}">
        <p14:creationId xmlns:p14="http://schemas.microsoft.com/office/powerpoint/2010/main" val="17224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16</a:t>
            </a:fld>
            <a:endParaRPr lang="it-IT"/>
          </a:p>
        </p:txBody>
      </p:sp>
    </p:spTree>
    <p:extLst>
      <p:ext uri="{BB962C8B-B14F-4D97-AF65-F5344CB8AC3E}">
        <p14:creationId xmlns:p14="http://schemas.microsoft.com/office/powerpoint/2010/main" val="124355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algn="just">
              <a:spcBef>
                <a:spcPts val="0"/>
              </a:spcBef>
            </a:pPr>
            <a:r>
              <a:rPr lang="it-IT" sz="1200" b="0" dirty="0" smtClean="0"/>
              <a:t>La nota MIUR  si sofferma anche sulla necessità di </a:t>
            </a:r>
            <a:r>
              <a:rPr lang="it-IT" sz="1200" dirty="0" smtClean="0"/>
              <a:t>inserire le iniziative formative di tutte le scuole nella piattaforma S.O.F.I.A </a:t>
            </a:r>
            <a:r>
              <a:rPr lang="it-IT" sz="1200" b="0" dirty="0" smtClean="0"/>
              <a:t>Sistema Operativo per la Formazione e le Iniziative di Aggiornamento dei docenti), il cui scopo è sia raccogliere le </a:t>
            </a:r>
            <a:r>
              <a:rPr lang="it-IT" sz="1200" dirty="0" smtClean="0"/>
              <a:t>proposte formative delle scuole,</a:t>
            </a:r>
            <a:r>
              <a:rPr lang="it-IT" sz="1200" b="0" dirty="0" smtClean="0"/>
              <a:t> per dar modo ai docenti di selezionare i corsi rispondenti ai loro bisogni,  sia costruire un </a:t>
            </a:r>
            <a:r>
              <a:rPr lang="it-IT" sz="1200" dirty="0" smtClean="0"/>
              <a:t>portfolio professionale </a:t>
            </a:r>
            <a:r>
              <a:rPr lang="it-IT" sz="1200" b="0" dirty="0" smtClean="0"/>
              <a:t>che raccolga l’elenco dei percorsi di formazione svolti da ogni insegnante costituendone una vera e propria “storia formativa”. </a:t>
            </a:r>
          </a:p>
          <a:p>
            <a:pPr marL="0" algn="just">
              <a:spcBef>
                <a:spcPts val="0"/>
              </a:spcBef>
            </a:pPr>
            <a:endParaRPr lang="it-IT" sz="1200" b="0" dirty="0" smtClean="0"/>
          </a:p>
          <a:p>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17</a:t>
            </a:fld>
            <a:endParaRPr lang="it-IT"/>
          </a:p>
        </p:txBody>
      </p:sp>
    </p:spTree>
    <p:extLst>
      <p:ext uri="{BB962C8B-B14F-4D97-AF65-F5344CB8AC3E}">
        <p14:creationId xmlns:p14="http://schemas.microsoft.com/office/powerpoint/2010/main" val="1161005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18</a:t>
            </a:fld>
            <a:endParaRPr lang="it-IT"/>
          </a:p>
        </p:txBody>
      </p:sp>
    </p:spTree>
    <p:extLst>
      <p:ext uri="{BB962C8B-B14F-4D97-AF65-F5344CB8AC3E}">
        <p14:creationId xmlns:p14="http://schemas.microsoft.com/office/powerpoint/2010/main" val="187577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19</a:t>
            </a:fld>
            <a:endParaRPr lang="it-IT"/>
          </a:p>
        </p:txBody>
      </p:sp>
    </p:spTree>
    <p:extLst>
      <p:ext uri="{BB962C8B-B14F-4D97-AF65-F5344CB8AC3E}">
        <p14:creationId xmlns:p14="http://schemas.microsoft.com/office/powerpoint/2010/main" val="59796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9A5FA96-41CB-4F09-94B0-6770C3AD75DD}" type="slidenum">
              <a:rPr lang="it-IT" smtClean="0"/>
              <a:t>20</a:t>
            </a:fld>
            <a:endParaRPr lang="it-IT"/>
          </a:p>
        </p:txBody>
      </p:sp>
    </p:spTree>
    <p:extLst>
      <p:ext uri="{BB962C8B-B14F-4D97-AF65-F5344CB8AC3E}">
        <p14:creationId xmlns:p14="http://schemas.microsoft.com/office/powerpoint/2010/main" val="95770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smtClean="0"/>
              <a:t>Fare clic per modificare lo stile del titolo</a:t>
            </a:r>
            <a:endParaRPr lang="it-IT"/>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AB001B4-50E4-4C5D-8344-CC7ABF432EFA}" type="datetimeFigureOut">
              <a:rPr lang="it-IT" smtClean="0"/>
              <a:t>20/01/2019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97963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B001B4-50E4-4C5D-8344-CC7ABF432EFA}" type="datetimeFigureOut">
              <a:rPr lang="it-IT" smtClean="0"/>
              <a:t>20/01/2019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213229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B001B4-50E4-4C5D-8344-CC7ABF432EFA}" type="datetimeFigureOut">
              <a:rPr lang="it-IT" smtClean="0"/>
              <a:t>20/01/2019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844335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B001B4-50E4-4C5D-8344-CC7ABF432EFA}" type="datetimeFigureOut">
              <a:rPr lang="it-IT" smtClean="0"/>
              <a:t>20/01/2019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759840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smtClean="0"/>
              <a:t>Fare clic per modificare lo stile del titolo</a:t>
            </a:r>
            <a:endParaRPr lang="it-IT"/>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AB001B4-50E4-4C5D-8344-CC7ABF432EFA}" type="datetimeFigureOut">
              <a:rPr lang="it-IT" smtClean="0"/>
              <a:t>20/01/2019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174685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286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29150" y="1825625"/>
            <a:ext cx="38862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AB001B4-50E4-4C5D-8344-CC7ABF432EFA}" type="datetimeFigureOut">
              <a:rPr lang="it-IT" smtClean="0"/>
              <a:t>20/01/2019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312738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AB001B4-50E4-4C5D-8344-CC7ABF432EFA}" type="datetimeFigureOut">
              <a:rPr lang="it-IT" smtClean="0"/>
              <a:t>20/01/2019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58691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AB001B4-50E4-4C5D-8344-CC7ABF432EFA}" type="datetimeFigureOut">
              <a:rPr lang="it-IT" smtClean="0"/>
              <a:t>20/01/2019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276054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AB001B4-50E4-4C5D-8344-CC7ABF432EFA}" type="datetimeFigureOut">
              <a:rPr lang="it-IT" smtClean="0"/>
              <a:t>20/01/2019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202717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AB001B4-50E4-4C5D-8344-CC7ABF432EFA}" type="datetimeFigureOut">
              <a:rPr lang="it-IT" smtClean="0"/>
              <a:t>20/01/2019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192972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smtClean="0"/>
              <a:t>Fare clic per modificare lo stile del titolo</a:t>
            </a:r>
            <a:endParaRPr lang="it-IT"/>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AB001B4-50E4-4C5D-8344-CC7ABF432EFA}" type="datetimeFigureOut">
              <a:rPr lang="it-IT" smtClean="0"/>
              <a:t>20/01/2019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D1FE08-B7F3-4DD1-B8F7-8DF4320D77BB}" type="slidenum">
              <a:rPr lang="it-IT" smtClean="0"/>
              <a:t>‹N›</a:t>
            </a:fld>
            <a:endParaRPr lang="it-IT"/>
          </a:p>
        </p:txBody>
      </p:sp>
    </p:spTree>
    <p:extLst>
      <p:ext uri="{BB962C8B-B14F-4D97-AF65-F5344CB8AC3E}">
        <p14:creationId xmlns:p14="http://schemas.microsoft.com/office/powerpoint/2010/main" val="1632108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AB001B4-50E4-4C5D-8344-CC7ABF432EFA}" type="datetimeFigureOut">
              <a:rPr lang="it-IT" smtClean="0"/>
              <a:t>20/01/2019</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D1FE08-B7F3-4DD1-B8F7-8DF4320D77BB}" type="slidenum">
              <a:rPr lang="it-IT" smtClean="0"/>
              <a:t>‹N›</a:t>
            </a:fld>
            <a:endParaRPr lang="it-IT"/>
          </a:p>
        </p:txBody>
      </p:sp>
    </p:spTree>
    <p:extLst>
      <p:ext uri="{BB962C8B-B14F-4D97-AF65-F5344CB8AC3E}">
        <p14:creationId xmlns:p14="http://schemas.microsoft.com/office/powerpoint/2010/main" val="32479868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it/url?sa=i&amp;rct=j&amp;q=&amp;esrc=s&amp;source=images&amp;cd=&amp;cad=rja&amp;uact=8&amp;ved=0ahUKEwiX56bkob7QAhUG2BoKHVw4BEwQjRwIBw&amp;url=http://www.slideshare.net/miursocial/piano-per-la-formazione-dei-docenti-il-documento&amp;psig=AFQjCNG7o4XkBVv6l9Quf_bI4Sg3QkrKbA&amp;ust=1479969396275132"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Rettangolo 7"/>
          <p:cNvSpPr>
            <a:spLocks noChangeArrowheads="1"/>
          </p:cNvSpPr>
          <p:nvPr/>
        </p:nvSpPr>
        <p:spPr bwMode="auto">
          <a:xfrm>
            <a:off x="0" y="453733"/>
            <a:ext cx="4572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it-IT" altLang="it-IT" sz="1800" b="1" dirty="0">
                <a:latin typeface="Palace Script MT" panose="030303020206070C0B05" pitchFamily="66" charset="0"/>
              </a:rPr>
              <a:t>Ministero dell’Istruzione, dell’ Università e della Ricerca</a:t>
            </a:r>
            <a:endParaRPr lang="it-IT" altLang="it-IT" sz="1800" dirty="0">
              <a:latin typeface="Palace Script MT" panose="030303020206070C0B05" pitchFamily="66" charset="0"/>
            </a:endParaRPr>
          </a:p>
          <a:p>
            <a:pPr algn="ctr" eaLnBrk="1" hangingPunct="1">
              <a:spcBef>
                <a:spcPts val="0"/>
              </a:spcBef>
              <a:buFontTx/>
              <a:buNone/>
            </a:pPr>
            <a:r>
              <a:rPr lang="it-IT" altLang="it-IT" sz="1100" b="1" dirty="0">
                <a:latin typeface="Times New Roman" panose="02020603050405020304" pitchFamily="18" charset="0"/>
                <a:ea typeface="Verdana" panose="020B0604030504040204" pitchFamily="34" charset="0"/>
                <a:cs typeface="Times New Roman" panose="02020603050405020304" pitchFamily="18" charset="0"/>
              </a:rPr>
              <a:t>Ufficio Scolastico Regionale per la Campania</a:t>
            </a:r>
          </a:p>
          <a:p>
            <a:pPr algn="ctr" eaLnBrk="1" hangingPunct="1">
              <a:spcBef>
                <a:spcPts val="0"/>
              </a:spcBef>
              <a:buFontTx/>
              <a:buNone/>
            </a:pPr>
            <a:r>
              <a:rPr lang="it-IT" altLang="it-IT" sz="1600" dirty="0">
                <a:latin typeface="Times New Roman" panose="02020603050405020304" pitchFamily="18" charset="0"/>
                <a:ea typeface="Verdana" panose="020B0604030504040204" pitchFamily="34" charset="0"/>
                <a:cs typeface="Times New Roman" panose="02020603050405020304" pitchFamily="18" charset="0"/>
              </a:rPr>
              <a:t>DIREZIONE  </a:t>
            </a:r>
            <a:r>
              <a:rPr lang="it-IT" altLang="it-IT" sz="1600" dirty="0" smtClean="0">
                <a:latin typeface="Times New Roman" panose="02020603050405020304" pitchFamily="18" charset="0"/>
                <a:ea typeface="Verdana" panose="020B0604030504040204" pitchFamily="34" charset="0"/>
                <a:cs typeface="Times New Roman" panose="02020603050405020304" pitchFamily="18" charset="0"/>
              </a:rPr>
              <a:t>GENERALE</a:t>
            </a:r>
          </a:p>
          <a:p>
            <a:pPr algn="ctr" eaLnBrk="1" hangingPunct="1">
              <a:spcBef>
                <a:spcPts val="0"/>
              </a:spcBef>
              <a:buFontTx/>
              <a:buNone/>
            </a:pPr>
            <a:r>
              <a:rPr lang="it-IT" altLang="it-IT" sz="1600" dirty="0" smtClean="0">
                <a:latin typeface="Times New Roman" panose="02020603050405020304" pitchFamily="18" charset="0"/>
                <a:ea typeface="Verdana" panose="020B0604030504040204" pitchFamily="34" charset="0"/>
                <a:cs typeface="Times New Roman" panose="02020603050405020304" pitchFamily="18" charset="0"/>
              </a:rPr>
              <a:t>Ufficio III</a:t>
            </a:r>
            <a:endParaRPr lang="it-IT" altLang="it-IT" sz="1600"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3" name="Picture 8" descr="Risultati immagini per piano nazionale di formazione docent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260" y="1409313"/>
            <a:ext cx="1508820" cy="2133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ttangolo 3"/>
          <p:cNvSpPr/>
          <p:nvPr/>
        </p:nvSpPr>
        <p:spPr>
          <a:xfrm>
            <a:off x="446238" y="3929227"/>
            <a:ext cx="8251523" cy="1077218"/>
          </a:xfrm>
          <a:prstGeom prst="rect">
            <a:avLst/>
          </a:prstGeom>
          <a:solidFill>
            <a:schemeClr val="bg1">
              <a:alpha val="60000"/>
            </a:schemeClr>
          </a:solidFill>
        </p:spPr>
        <p:txBody>
          <a:bodyPr wrap="square" lIns="91440" tIns="45720" rIns="91440" bIns="45720">
            <a:spAutoFit/>
          </a:bodyPr>
          <a:lstStyle/>
          <a:p>
            <a:pPr algn="ctr"/>
            <a:r>
              <a:rPr lang="it-IT" sz="3200" dirty="0" smtClean="0">
                <a:ln w="0"/>
                <a:effectLst>
                  <a:outerShdw blurRad="38100" dist="19050" dir="2700000" algn="tl" rotWithShape="0">
                    <a:schemeClr val="dk1">
                      <a:alpha val="40000"/>
                    </a:schemeClr>
                  </a:outerShdw>
                </a:effectLst>
              </a:rPr>
              <a:t>Piano Nazionale di Formazione Docenti</a:t>
            </a:r>
          </a:p>
          <a:p>
            <a:pPr algn="ctr"/>
            <a:r>
              <a:rPr lang="it-IT" sz="3200" dirty="0">
                <a:ln w="0"/>
                <a:effectLst>
                  <a:outerShdw blurRad="38100" dist="19050" dir="2700000" algn="tl" rotWithShape="0">
                    <a:schemeClr val="dk1">
                      <a:alpha val="40000"/>
                    </a:schemeClr>
                  </a:outerShdw>
                </a:effectLst>
              </a:rPr>
              <a:t>3</a:t>
            </a:r>
            <a:r>
              <a:rPr lang="it-IT" sz="3200" b="0" cap="none" spc="0" dirty="0" smtClean="0">
                <a:ln w="0"/>
                <a:solidFill>
                  <a:schemeClr val="tx1"/>
                </a:solidFill>
                <a:effectLst>
                  <a:outerShdw blurRad="38100" dist="19050" dir="2700000" algn="tl" rotWithShape="0">
                    <a:schemeClr val="dk1">
                      <a:alpha val="40000"/>
                    </a:schemeClr>
                  </a:outerShdw>
                </a:effectLst>
              </a:rPr>
              <a:t>^ annualità</a:t>
            </a:r>
            <a:endParaRPr lang="it-IT" sz="3200" b="0" cap="none" spc="0" dirty="0">
              <a:ln w="0"/>
              <a:solidFill>
                <a:schemeClr val="tx1"/>
              </a:solidFill>
              <a:effectLst>
                <a:outerShdw blurRad="38100" dist="19050" dir="2700000" algn="tl" rotWithShape="0">
                  <a:schemeClr val="dk1">
                    <a:alpha val="40000"/>
                  </a:schemeClr>
                </a:outerShdw>
              </a:effectLst>
            </a:endParaRPr>
          </a:p>
        </p:txBody>
      </p:sp>
      <p:sp>
        <p:nvSpPr>
          <p:cNvPr id="5" name="Rettangolo 10"/>
          <p:cNvSpPr>
            <a:spLocks noChangeArrowheads="1"/>
          </p:cNvSpPr>
          <p:nvPr/>
        </p:nvSpPr>
        <p:spPr bwMode="auto">
          <a:xfrm>
            <a:off x="3324225" y="5818188"/>
            <a:ext cx="2784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200" dirty="0">
                <a:latin typeface="Arial" panose="020B0604020202020204" pitchFamily="34" charset="0"/>
              </a:rPr>
              <a:t>a cura di</a:t>
            </a:r>
          </a:p>
          <a:p>
            <a:pPr algn="ctr" eaLnBrk="1" hangingPunct="1">
              <a:spcBef>
                <a:spcPct val="0"/>
              </a:spcBef>
              <a:buFontTx/>
              <a:buNone/>
            </a:pPr>
            <a:r>
              <a:rPr lang="it-IT" altLang="it-IT" sz="1200" dirty="0">
                <a:latin typeface="Arial" panose="020B0604020202020204" pitchFamily="34" charset="0"/>
              </a:rPr>
              <a:t>Anna Maria Di Nocera</a:t>
            </a:r>
          </a:p>
          <a:p>
            <a:pPr algn="ctr" eaLnBrk="1" hangingPunct="1">
              <a:spcBef>
                <a:spcPct val="0"/>
              </a:spcBef>
              <a:buFontTx/>
              <a:buNone/>
            </a:pPr>
            <a:r>
              <a:rPr lang="it-IT" altLang="it-IT" sz="1200" dirty="0">
                <a:latin typeface="Arial" panose="020B0604020202020204" pitchFamily="34" charset="0"/>
              </a:rPr>
              <a:t>Dirigente Scolastico</a:t>
            </a:r>
          </a:p>
          <a:p>
            <a:pPr algn="ctr" eaLnBrk="1" hangingPunct="1">
              <a:spcBef>
                <a:spcPct val="0"/>
              </a:spcBef>
              <a:buFontTx/>
              <a:buNone/>
            </a:pPr>
            <a:r>
              <a:rPr lang="it-IT" altLang="it-IT" sz="1200" dirty="0">
                <a:latin typeface="Arial" panose="020B0604020202020204" pitchFamily="34" charset="0"/>
              </a:rPr>
              <a:t>Referente regionale formazione</a:t>
            </a:r>
          </a:p>
          <a:p>
            <a:pPr algn="ctr" eaLnBrk="1" hangingPunct="1">
              <a:spcBef>
                <a:spcPct val="0"/>
              </a:spcBef>
              <a:buFontTx/>
              <a:buNone/>
            </a:pPr>
            <a:r>
              <a:rPr lang="it-IT" altLang="it-IT" sz="1200" dirty="0">
                <a:latin typeface="Arial" panose="020B0604020202020204" pitchFamily="34" charset="0"/>
              </a:rPr>
              <a:t>Ufficio III – USR CAMPANIA</a:t>
            </a:r>
          </a:p>
        </p:txBody>
      </p:sp>
      <p:pic>
        <p:nvPicPr>
          <p:cNvPr id="6" name="Immagin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775" y="0"/>
            <a:ext cx="590475" cy="56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6"/>
          <p:cNvPicPr>
            <a:picLocks noChangeAspect="1"/>
          </p:cNvPicPr>
          <p:nvPr/>
        </p:nvPicPr>
        <p:blipFill>
          <a:blip r:embed="rId5"/>
          <a:stretch>
            <a:fillRect/>
          </a:stretch>
        </p:blipFill>
        <p:spPr>
          <a:xfrm>
            <a:off x="4077096" y="5482432"/>
            <a:ext cx="1278731" cy="335756"/>
          </a:xfrm>
          <a:prstGeom prst="rect">
            <a:avLst/>
          </a:prstGeom>
        </p:spPr>
      </p:pic>
    </p:spTree>
    <p:extLst>
      <p:ext uri="{BB962C8B-B14F-4D97-AF65-F5344CB8AC3E}">
        <p14:creationId xmlns:p14="http://schemas.microsoft.com/office/powerpoint/2010/main" val="290879405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4941168"/>
            <a:ext cx="9144000" cy="1916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Diagramma 3"/>
          <p:cNvGraphicFramePr/>
          <p:nvPr>
            <p:extLst>
              <p:ext uri="{D42A27DB-BD31-4B8C-83A1-F6EECF244321}">
                <p14:modId xmlns:p14="http://schemas.microsoft.com/office/powerpoint/2010/main" val="4094989923"/>
              </p:ext>
            </p:extLst>
          </p:nvPr>
        </p:nvGraphicFramePr>
        <p:xfrm>
          <a:off x="146332" y="423812"/>
          <a:ext cx="8964488"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6540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Rettangolo 1"/>
          <p:cNvSpPr/>
          <p:nvPr/>
        </p:nvSpPr>
        <p:spPr>
          <a:xfrm>
            <a:off x="2050503" y="865612"/>
            <a:ext cx="5083444" cy="4893647"/>
          </a:xfrm>
          <a:prstGeom prst="rect">
            <a:avLst/>
          </a:prstGeom>
          <a:solidFill>
            <a:schemeClr val="bg1"/>
          </a:solidFill>
        </p:spPr>
        <p:txBody>
          <a:bodyPr wrap="square">
            <a:spAutoFit/>
          </a:bodyPr>
          <a:lstStyle/>
          <a:p>
            <a:pPr algn="just"/>
            <a:r>
              <a:rPr lang="it-IT" sz="2400" dirty="0">
                <a:latin typeface="Calibri" panose="020F0502020204030204" pitchFamily="34" charset="0"/>
              </a:rPr>
              <a:t>Ad integrazione di tale quadro si segnalano inoltre i bisogni relativi a:</a:t>
            </a:r>
          </a:p>
          <a:p>
            <a:pPr algn="just"/>
            <a:r>
              <a:rPr lang="it-IT" sz="2400" dirty="0">
                <a:latin typeface="Calibri" panose="020F0502020204030204" pitchFamily="34" charset="0"/>
              </a:rPr>
              <a:t>- </a:t>
            </a:r>
            <a:r>
              <a:rPr lang="it-IT" sz="2400" b="1" dirty="0">
                <a:latin typeface="Calibri" panose="020F0502020204030204" pitchFamily="34" charset="0"/>
              </a:rPr>
              <a:t>approfondimenti di carattere disciplinare </a:t>
            </a:r>
            <a:r>
              <a:rPr lang="it-IT" sz="2400" dirty="0">
                <a:latin typeface="Calibri" panose="020F0502020204030204" pitchFamily="34" charset="0"/>
              </a:rPr>
              <a:t>in relazione all’attuazione delle Indicazioni </a:t>
            </a:r>
            <a:r>
              <a:rPr lang="it-IT" sz="2400" dirty="0" smtClean="0">
                <a:latin typeface="Calibri" panose="020F0502020204030204" pitchFamily="34" charset="0"/>
              </a:rPr>
              <a:t>nazionali e </a:t>
            </a:r>
            <a:r>
              <a:rPr lang="it-IT" sz="2400" dirty="0">
                <a:latin typeface="Calibri" panose="020F0502020204030204" pitchFamily="34" charset="0"/>
              </a:rPr>
              <a:t>Linee Guida, con riguardo ai diversi livelli scolastici, ivi comprese le </a:t>
            </a:r>
            <a:r>
              <a:rPr lang="it-IT" sz="2400" b="1" dirty="0">
                <a:latin typeface="Calibri" panose="020F0502020204030204" pitchFamily="34" charset="0"/>
              </a:rPr>
              <a:t>sperimentazioni delle </a:t>
            </a:r>
            <a:r>
              <a:rPr lang="it-IT" sz="2400" b="1" dirty="0" smtClean="0">
                <a:latin typeface="Calibri" panose="020F0502020204030204" pitchFamily="34" charset="0"/>
              </a:rPr>
              <a:t>sezioni primavera </a:t>
            </a:r>
            <a:r>
              <a:rPr lang="it-IT" sz="2400" dirty="0">
                <a:latin typeface="Calibri" panose="020F0502020204030204" pitchFamily="34" charset="0"/>
              </a:rPr>
              <a:t>funzionanti presso le istituzioni statali ed al loro coordinamento in curricoli verticali;</a:t>
            </a:r>
          </a:p>
          <a:p>
            <a:pPr algn="just"/>
            <a:r>
              <a:rPr lang="it-IT" sz="2400" dirty="0">
                <a:latin typeface="Calibri" panose="020F0502020204030204" pitchFamily="34" charset="0"/>
              </a:rPr>
              <a:t>- </a:t>
            </a:r>
            <a:r>
              <a:rPr lang="it-IT" sz="2400" b="1" dirty="0">
                <a:latin typeface="Calibri" panose="020F0502020204030204" pitchFamily="34" charset="0"/>
              </a:rPr>
              <a:t>continuità delle azioni relative al Piano Nazionale Scuola </a:t>
            </a:r>
            <a:r>
              <a:rPr lang="it-IT" sz="2400" b="1" dirty="0" smtClean="0">
                <a:latin typeface="Calibri" panose="020F0502020204030204" pitchFamily="34" charset="0"/>
              </a:rPr>
              <a:t>Digitale</a:t>
            </a:r>
            <a:r>
              <a:rPr lang="it-IT" sz="2400" dirty="0">
                <a:latin typeface="Calibri" panose="020F0502020204030204" pitchFamily="34" charset="0"/>
              </a:rPr>
              <a:t>.</a:t>
            </a:r>
            <a:endParaRPr lang="it-IT" sz="2400" dirty="0"/>
          </a:p>
        </p:txBody>
      </p:sp>
      <p:pic>
        <p:nvPicPr>
          <p:cNvPr id="3" name="Immagine 2"/>
          <p:cNvPicPr>
            <a:picLocks noChangeAspect="1"/>
          </p:cNvPicPr>
          <p:nvPr/>
        </p:nvPicPr>
        <p:blipFill>
          <a:blip r:embed="rId2"/>
          <a:stretch>
            <a:fillRect/>
          </a:stretch>
        </p:blipFill>
        <p:spPr>
          <a:xfrm rot="985372">
            <a:off x="7365407" y="1333542"/>
            <a:ext cx="1441837" cy="1845434"/>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3"/>
          <a:stretch>
            <a:fillRect/>
          </a:stretch>
        </p:blipFill>
        <p:spPr>
          <a:xfrm rot="20885010">
            <a:off x="153323" y="4605907"/>
            <a:ext cx="1708132" cy="20093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538237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4941168"/>
            <a:ext cx="9144000" cy="1916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4" name="Diagramma 3"/>
          <p:cNvGraphicFramePr/>
          <p:nvPr>
            <p:extLst>
              <p:ext uri="{D42A27DB-BD31-4B8C-83A1-F6EECF244321}">
                <p14:modId xmlns:p14="http://schemas.microsoft.com/office/powerpoint/2010/main" val="752042858"/>
              </p:ext>
            </p:extLst>
          </p:nvPr>
        </p:nvGraphicFramePr>
        <p:xfrm>
          <a:off x="35496" y="908720"/>
          <a:ext cx="8964488"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755576" y="211862"/>
            <a:ext cx="7848872" cy="369332"/>
          </a:xfrm>
          <a:prstGeom prst="rect">
            <a:avLst/>
          </a:prstGeom>
        </p:spPr>
        <p:txBody>
          <a:bodyPr wrap="square">
            <a:spAutoFit/>
          </a:bodyPr>
          <a:lstStyle/>
          <a:p>
            <a:r>
              <a:rPr lang="it-IT" dirty="0"/>
              <a:t> </a:t>
            </a:r>
            <a:r>
              <a:rPr lang="it-IT" dirty="0"/>
              <a:t>L</a:t>
            </a:r>
            <a:r>
              <a:rPr lang="it-IT" dirty="0" smtClean="0"/>
              <a:t>e  u</a:t>
            </a:r>
            <a:r>
              <a:rPr lang="it-IT" dirty="0" smtClean="0"/>
              <a:t>lteriori tematiche riguardano i seguenti ambiti: </a:t>
            </a:r>
            <a:endParaRPr lang="it-IT" dirty="0"/>
          </a:p>
        </p:txBody>
      </p:sp>
    </p:spTree>
    <p:extLst>
      <p:ext uri="{BB962C8B-B14F-4D97-AF65-F5344CB8AC3E}">
        <p14:creationId xmlns:p14="http://schemas.microsoft.com/office/powerpoint/2010/main" val="18057295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Aspetti metodologici</a:t>
            </a:r>
            <a:endParaRPr lang="it-IT" dirty="0"/>
          </a:p>
        </p:txBody>
      </p:sp>
      <p:sp>
        <p:nvSpPr>
          <p:cNvPr id="3" name="Segnaposto contenuto 2"/>
          <p:cNvSpPr>
            <a:spLocks noGrp="1"/>
          </p:cNvSpPr>
          <p:nvPr>
            <p:ph idx="1"/>
          </p:nvPr>
        </p:nvSpPr>
        <p:spPr>
          <a:xfrm>
            <a:off x="889288" y="1690689"/>
            <a:ext cx="7365423" cy="4351338"/>
          </a:xfrm>
          <a:solidFill>
            <a:schemeClr val="bg1"/>
          </a:solidFill>
        </p:spPr>
        <p:txBody>
          <a:bodyPr/>
          <a:lstStyle/>
          <a:p>
            <a:pPr algn="just"/>
            <a:r>
              <a:rPr lang="it-IT" b="1" dirty="0" smtClean="0"/>
              <a:t> Nel corso della terza annualità è opportuno far leva sulle esperienze formative in grado di dar vita a dinamiche di collaborazione e alla creazione di comunità di pratiche:</a:t>
            </a:r>
          </a:p>
          <a:p>
            <a:pPr algn="just"/>
            <a:r>
              <a:rPr lang="it-IT" b="1" dirty="0" smtClean="0"/>
              <a:t>  </a:t>
            </a:r>
            <a:r>
              <a:rPr lang="it-IT" dirty="0" smtClean="0"/>
              <a:t>collaborazione </a:t>
            </a:r>
            <a:r>
              <a:rPr lang="it-IT" dirty="0"/>
              <a:t>tra </a:t>
            </a:r>
            <a:r>
              <a:rPr lang="it-IT" dirty="0" smtClean="0"/>
              <a:t>pari</a:t>
            </a:r>
          </a:p>
          <a:p>
            <a:pPr algn="just"/>
            <a:r>
              <a:rPr lang="it-IT" dirty="0" smtClean="0"/>
              <a:t> </a:t>
            </a:r>
            <a:r>
              <a:rPr lang="it-IT" dirty="0"/>
              <a:t> </a:t>
            </a:r>
            <a:r>
              <a:rPr lang="it-IT" dirty="0" smtClean="0"/>
              <a:t>workshop</a:t>
            </a:r>
          </a:p>
          <a:p>
            <a:pPr algn="just"/>
            <a:r>
              <a:rPr lang="it-IT" dirty="0" smtClean="0"/>
              <a:t>  periodi formativi intensivi </a:t>
            </a:r>
            <a:r>
              <a:rPr lang="it-IT" dirty="0"/>
              <a:t>di </a:t>
            </a:r>
            <a:r>
              <a:rPr lang="it-IT" dirty="0" smtClean="0"/>
              <a:t>studio e ricerca</a:t>
            </a:r>
          </a:p>
          <a:p>
            <a:pPr algn="just"/>
            <a:r>
              <a:rPr lang="it-IT" dirty="0" smtClean="0"/>
              <a:t>  apprendimento collaborativo</a:t>
            </a:r>
          </a:p>
          <a:p>
            <a:pPr algn="just"/>
            <a:r>
              <a:rPr lang="it-IT" dirty="0" smtClean="0"/>
              <a:t>  </a:t>
            </a:r>
            <a:r>
              <a:rPr lang="it-IT" dirty="0" err="1" smtClean="0"/>
              <a:t>mentoring</a:t>
            </a:r>
            <a:r>
              <a:rPr lang="it-IT" dirty="0" smtClean="0"/>
              <a:t> </a:t>
            </a:r>
            <a:r>
              <a:rPr lang="it-IT" dirty="0"/>
              <a:t>ed </a:t>
            </a:r>
            <a:r>
              <a:rPr lang="it-IT" dirty="0" smtClean="0"/>
              <a:t>osservazione</a:t>
            </a:r>
          </a:p>
          <a:p>
            <a:pPr algn="just"/>
            <a:r>
              <a:rPr lang="it-IT" dirty="0" smtClean="0"/>
              <a:t>  condivisione </a:t>
            </a:r>
            <a:r>
              <a:rPr lang="it-IT" dirty="0"/>
              <a:t>di pratiche ed </a:t>
            </a:r>
            <a:r>
              <a:rPr lang="it-IT" dirty="0" smtClean="0"/>
              <a:t>esperienze</a:t>
            </a:r>
          </a:p>
          <a:p>
            <a:pPr algn="just"/>
            <a:r>
              <a:rPr lang="it-IT" dirty="0" smtClean="0"/>
              <a:t>  partecipazione </a:t>
            </a:r>
            <a:r>
              <a:rPr lang="it-IT" dirty="0"/>
              <a:t>a comitati e gruppi di </a:t>
            </a:r>
            <a:r>
              <a:rPr lang="it-IT" dirty="0" smtClean="0"/>
              <a:t>lavoro</a:t>
            </a:r>
            <a:r>
              <a:rPr lang="it-IT" dirty="0"/>
              <a:t>.</a:t>
            </a:r>
          </a:p>
        </p:txBody>
      </p:sp>
    </p:spTree>
    <p:extLst>
      <p:ext uri="{BB962C8B-B14F-4D97-AF65-F5344CB8AC3E}">
        <p14:creationId xmlns:p14="http://schemas.microsoft.com/office/powerpoint/2010/main" val="397025084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95536" y="365760"/>
            <a:ext cx="8280920" cy="548640"/>
          </a:xfrm>
        </p:spPr>
        <p:txBody>
          <a:bodyPr/>
          <a:lstStyle/>
          <a:p>
            <a:pPr algn="ctr"/>
            <a:r>
              <a:rPr lang="it-IT" sz="2400" b="1" dirty="0"/>
              <a:t>F</a:t>
            </a:r>
            <a:r>
              <a:rPr lang="it-IT" sz="2400" b="1" dirty="0" smtClean="0"/>
              <a:t>asi di sviluppo della competenza del docente</a:t>
            </a:r>
            <a:endParaRPr lang="it-IT" sz="2400" b="1" dirty="0"/>
          </a:p>
        </p:txBody>
      </p:sp>
      <p:graphicFrame>
        <p:nvGraphicFramePr>
          <p:cNvPr id="6" name="Diagramma 5"/>
          <p:cNvGraphicFramePr/>
          <p:nvPr>
            <p:extLst>
              <p:ext uri="{D42A27DB-BD31-4B8C-83A1-F6EECF244321}">
                <p14:modId xmlns:p14="http://schemas.microsoft.com/office/powerpoint/2010/main" val="1173706177"/>
              </p:ext>
            </p:extLst>
          </p:nvPr>
        </p:nvGraphicFramePr>
        <p:xfrm>
          <a:off x="683568" y="1124744"/>
          <a:ext cx="80648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832641"/>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formazione avanzata</a:t>
            </a:r>
            <a:endParaRPr lang="it-IT" dirty="0"/>
          </a:p>
        </p:txBody>
      </p:sp>
      <p:sp>
        <p:nvSpPr>
          <p:cNvPr id="3" name="Segnaposto contenuto 2"/>
          <p:cNvSpPr>
            <a:spLocks noGrp="1"/>
          </p:cNvSpPr>
          <p:nvPr>
            <p:ph idx="1"/>
          </p:nvPr>
        </p:nvSpPr>
        <p:spPr>
          <a:solidFill>
            <a:schemeClr val="bg1"/>
          </a:solidFill>
        </p:spPr>
        <p:txBody>
          <a:bodyPr/>
          <a:lstStyle/>
          <a:p>
            <a:r>
              <a:rPr lang="it-IT" dirty="0"/>
              <a:t> </a:t>
            </a:r>
            <a:r>
              <a:rPr lang="it-IT" dirty="0" smtClean="0"/>
              <a:t>Si sottolinea l’importanza di azioni </a:t>
            </a:r>
            <a:r>
              <a:rPr lang="it-IT" dirty="0"/>
              <a:t>formative rivolte all’approfondimento delle competenze dei f</a:t>
            </a:r>
            <a:r>
              <a:rPr lang="it-IT" b="1" i="1" dirty="0"/>
              <a:t>ormatori-esperti</a:t>
            </a:r>
            <a:r>
              <a:rPr lang="it-IT" dirty="0"/>
              <a:t>, </a:t>
            </a:r>
            <a:r>
              <a:rPr lang="it-IT" b="1" i="1" dirty="0"/>
              <a:t>tutor</a:t>
            </a:r>
            <a:r>
              <a:rPr lang="it-IT" dirty="0"/>
              <a:t> e </a:t>
            </a:r>
            <a:r>
              <a:rPr lang="it-IT" b="1" i="1" dirty="0"/>
              <a:t>facilitatori</a:t>
            </a:r>
            <a:r>
              <a:rPr lang="it-IT" dirty="0"/>
              <a:t>, in </a:t>
            </a:r>
            <a:r>
              <a:rPr lang="it-IT" dirty="0" smtClean="0"/>
              <a:t>un’ottica </a:t>
            </a:r>
            <a:r>
              <a:rPr lang="it-IT" dirty="0"/>
              <a:t>di innovazione metodologico-disciplinare. </a:t>
            </a:r>
            <a:endParaRPr lang="it-IT" dirty="0" smtClean="0"/>
          </a:p>
          <a:p>
            <a:r>
              <a:rPr lang="it-IT" dirty="0" smtClean="0"/>
              <a:t>Le </a:t>
            </a:r>
            <a:r>
              <a:rPr lang="it-IT" dirty="0"/>
              <a:t>competenze da promuovere si riferiscono a</a:t>
            </a:r>
            <a:r>
              <a:rPr lang="it-IT" dirty="0" smtClean="0"/>
              <a:t>:</a:t>
            </a:r>
          </a:p>
          <a:p>
            <a:r>
              <a:rPr lang="it-IT" dirty="0" smtClean="0"/>
              <a:t> </a:t>
            </a:r>
            <a:r>
              <a:rPr lang="it-IT" dirty="0"/>
              <a:t>− </a:t>
            </a:r>
            <a:r>
              <a:rPr lang="it-IT" b="1" i="1" dirty="0">
                <a:solidFill>
                  <a:schemeClr val="accent5">
                    <a:lumMod val="75000"/>
                  </a:schemeClr>
                </a:solidFill>
              </a:rPr>
              <a:t>competenze sui contenuti </a:t>
            </a:r>
            <a:r>
              <a:rPr lang="it-IT" dirty="0"/>
              <a:t>(sui nodi fondanti dei diversi campi del sapere); </a:t>
            </a:r>
            <a:endParaRPr lang="it-IT" dirty="0" smtClean="0"/>
          </a:p>
          <a:p>
            <a:r>
              <a:rPr lang="it-IT" dirty="0" smtClean="0"/>
              <a:t>− </a:t>
            </a:r>
            <a:r>
              <a:rPr lang="it-IT" b="1" i="1" dirty="0">
                <a:solidFill>
                  <a:schemeClr val="accent5">
                    <a:lumMod val="75000"/>
                  </a:schemeClr>
                </a:solidFill>
              </a:rPr>
              <a:t>competenze comunicative e riflessive </a:t>
            </a:r>
            <a:r>
              <a:rPr lang="it-IT" dirty="0"/>
              <a:t>(gestione relazioni, interazioni, mediazione comunicativa); </a:t>
            </a:r>
            <a:endParaRPr lang="it-IT" dirty="0" smtClean="0"/>
          </a:p>
          <a:p>
            <a:r>
              <a:rPr lang="it-IT" dirty="0" smtClean="0"/>
              <a:t>− </a:t>
            </a:r>
            <a:r>
              <a:rPr lang="it-IT" b="1" i="1" dirty="0">
                <a:solidFill>
                  <a:schemeClr val="accent5">
                    <a:lumMod val="75000"/>
                  </a:schemeClr>
                </a:solidFill>
              </a:rPr>
              <a:t>competenze organizzative </a:t>
            </a:r>
            <a:r>
              <a:rPr lang="it-IT" dirty="0"/>
              <a:t>(lavoro di team, rapporti inter-istituzionali, ecc</a:t>
            </a:r>
            <a:r>
              <a:rPr lang="it-IT" dirty="0" smtClean="0"/>
              <a:t>.);</a:t>
            </a:r>
          </a:p>
          <a:p>
            <a:r>
              <a:rPr lang="it-IT" dirty="0" smtClean="0"/>
              <a:t> </a:t>
            </a:r>
            <a:r>
              <a:rPr lang="it-IT" dirty="0"/>
              <a:t>− </a:t>
            </a:r>
            <a:r>
              <a:rPr lang="it-IT" b="1" i="1" dirty="0">
                <a:solidFill>
                  <a:schemeClr val="accent5">
                    <a:lumMod val="75000"/>
                  </a:schemeClr>
                </a:solidFill>
              </a:rPr>
              <a:t>competenze pedagogiche </a:t>
            </a:r>
            <a:r>
              <a:rPr lang="it-IT" dirty="0"/>
              <a:t>(centrate sulla personalizzazione </a:t>
            </a:r>
            <a:r>
              <a:rPr lang="it-IT" dirty="0" smtClean="0"/>
              <a:t>dell’insegnamento). </a:t>
            </a:r>
            <a:endParaRPr lang="it-IT" dirty="0"/>
          </a:p>
        </p:txBody>
      </p:sp>
      <p:sp>
        <p:nvSpPr>
          <p:cNvPr id="4" name="Ovale 3"/>
          <p:cNvSpPr/>
          <p:nvPr/>
        </p:nvSpPr>
        <p:spPr>
          <a:xfrm>
            <a:off x="6710766" y="365126"/>
            <a:ext cx="1731834" cy="1758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smtClean="0">
              <a:solidFill>
                <a:schemeClr val="tx1"/>
              </a:solidFill>
            </a:endParaRPr>
          </a:p>
          <a:p>
            <a:pPr algn="ctr"/>
            <a:r>
              <a:rPr lang="it-IT" sz="1100" b="1" dirty="0">
                <a:solidFill>
                  <a:srgbClr val="002060"/>
                </a:solidFill>
              </a:rPr>
              <a:t>SVILUPPO PROFESSIONALE  E QUALITÀ DELLA FORMAZIONE IN </a:t>
            </a:r>
            <a:r>
              <a:rPr lang="it-IT" sz="1100" b="1" dirty="0" smtClean="0">
                <a:solidFill>
                  <a:srgbClr val="002060"/>
                </a:solidFill>
              </a:rPr>
              <a:t>SERVIZIO</a:t>
            </a:r>
          </a:p>
          <a:p>
            <a:pPr algn="ctr"/>
            <a:endParaRPr lang="it-IT" sz="1600" b="1" dirty="0">
              <a:solidFill>
                <a:schemeClr val="tx1"/>
              </a:solidFill>
            </a:endParaRPr>
          </a:p>
        </p:txBody>
      </p:sp>
      <p:pic>
        <p:nvPicPr>
          <p:cNvPr id="5" name="Immagine 4"/>
          <p:cNvPicPr>
            <a:picLocks noChangeAspect="1"/>
          </p:cNvPicPr>
          <p:nvPr/>
        </p:nvPicPr>
        <p:blipFill>
          <a:blip r:embed="rId2"/>
          <a:stretch>
            <a:fillRect/>
          </a:stretch>
        </p:blipFill>
        <p:spPr>
          <a:xfrm>
            <a:off x="7208671" y="538016"/>
            <a:ext cx="736023" cy="274205"/>
          </a:xfrm>
          <a:prstGeom prst="rect">
            <a:avLst/>
          </a:prstGeom>
        </p:spPr>
      </p:pic>
    </p:spTree>
    <p:extLst>
      <p:ext uri="{BB962C8B-B14F-4D97-AF65-F5344CB8AC3E}">
        <p14:creationId xmlns:p14="http://schemas.microsoft.com/office/powerpoint/2010/main" val="279088526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23C16B-2544-4980-AA23-545B838F0BC0}" type="slidenum">
              <a:rPr lang="it-IT" altLang="it-IT" sz="1200" smtClean="0">
                <a:solidFill>
                  <a:srgbClr val="898989"/>
                </a:solidFill>
                <a:latin typeface="Tahoma" panose="020B0604030504040204" pitchFamily="34" charset="0"/>
              </a:rPr>
              <a:pPr>
                <a:spcBef>
                  <a:spcPct val="0"/>
                </a:spcBef>
                <a:buFontTx/>
                <a:buNone/>
              </a:pPr>
              <a:t>16</a:t>
            </a:fld>
            <a:endParaRPr lang="it-IT" altLang="it-IT" sz="1200" smtClean="0">
              <a:solidFill>
                <a:srgbClr val="898989"/>
              </a:solidFill>
              <a:latin typeface="Tahoma" panose="020B0604030504040204" pitchFamily="34" charset="0"/>
            </a:endParaRPr>
          </a:p>
        </p:txBody>
      </p:sp>
      <p:sp>
        <p:nvSpPr>
          <p:cNvPr id="5" name="Titolo 1"/>
          <p:cNvSpPr txBox="1">
            <a:spLocks/>
          </p:cNvSpPr>
          <p:nvPr/>
        </p:nvSpPr>
        <p:spPr>
          <a:xfrm>
            <a:off x="740152" y="120718"/>
            <a:ext cx="748823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b="1" kern="0" dirty="0" smtClean="0">
                <a:solidFill>
                  <a:srgbClr val="0000CC"/>
                </a:solidFill>
              </a:rPr>
              <a:t>Il monitoraggio</a:t>
            </a:r>
          </a:p>
          <a:p>
            <a:pPr>
              <a:defRPr/>
            </a:pPr>
            <a:r>
              <a:rPr lang="it-IT" b="1" kern="0" dirty="0" smtClean="0">
                <a:solidFill>
                  <a:srgbClr val="0000CC"/>
                </a:solidFill>
              </a:rPr>
              <a:t>qualitativo</a:t>
            </a:r>
            <a:endParaRPr lang="it-IT" b="1" kern="0" dirty="0">
              <a:solidFill>
                <a:srgbClr val="0000CC"/>
              </a:solidFill>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2912"/>
            <a:ext cx="9144000" cy="4895088"/>
          </a:xfrm>
          <a:prstGeom prst="rect">
            <a:avLst/>
          </a:prstGeom>
        </p:spPr>
      </p:pic>
    </p:spTree>
    <p:extLst>
      <p:ext uri="{BB962C8B-B14F-4D97-AF65-F5344CB8AC3E}">
        <p14:creationId xmlns:p14="http://schemas.microsoft.com/office/powerpoint/2010/main" val="874066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23C16B-2544-4980-AA23-545B838F0BC0}" type="slidenum">
              <a:rPr lang="it-IT" altLang="it-IT" sz="1200" smtClean="0">
                <a:solidFill>
                  <a:srgbClr val="898989"/>
                </a:solidFill>
                <a:latin typeface="Tahoma" panose="020B0604030504040204" pitchFamily="34" charset="0"/>
              </a:rPr>
              <a:pPr>
                <a:spcBef>
                  <a:spcPct val="0"/>
                </a:spcBef>
                <a:buFontTx/>
                <a:buNone/>
              </a:pPr>
              <a:t>17</a:t>
            </a:fld>
            <a:endParaRPr lang="it-IT" altLang="it-IT" sz="1200" smtClean="0">
              <a:solidFill>
                <a:srgbClr val="898989"/>
              </a:solidFill>
              <a:latin typeface="Tahoma" panose="020B0604030504040204" pitchFamily="34" charset="0"/>
            </a:endParaRPr>
          </a:p>
        </p:txBody>
      </p:sp>
      <p:sp>
        <p:nvSpPr>
          <p:cNvPr id="5" name="Titolo 1"/>
          <p:cNvSpPr txBox="1">
            <a:spLocks/>
          </p:cNvSpPr>
          <p:nvPr/>
        </p:nvSpPr>
        <p:spPr>
          <a:xfrm>
            <a:off x="720196" y="365658"/>
            <a:ext cx="748823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b="1" kern="0" dirty="0" smtClean="0">
                <a:solidFill>
                  <a:srgbClr val="0000CC"/>
                </a:solidFill>
              </a:rPr>
              <a:t>La piattaforma digitale nazionale</a:t>
            </a:r>
            <a:endParaRPr lang="it-IT" b="1" kern="0" dirty="0">
              <a:solidFill>
                <a:srgbClr val="0000CC"/>
              </a:solidFill>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998" y="3451238"/>
            <a:ext cx="6992441" cy="260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177668" y="1508658"/>
            <a:ext cx="6573293" cy="1200329"/>
          </a:xfrm>
          <a:prstGeom prst="rect">
            <a:avLst/>
          </a:prstGeom>
        </p:spPr>
        <p:txBody>
          <a:bodyPr wrap="square">
            <a:spAutoFit/>
          </a:bodyPr>
          <a:lstStyle/>
          <a:p>
            <a:pPr algn="just"/>
            <a:r>
              <a:rPr lang="it-IT" dirty="0"/>
              <a:t> L</a:t>
            </a:r>
            <a:r>
              <a:rPr lang="it-IT" dirty="0" smtClean="0"/>
              <a:t>a </a:t>
            </a:r>
            <a:r>
              <a:rPr lang="it-IT" dirty="0"/>
              <a:t>piattaforma SOFIA, con le sue funzionalità </a:t>
            </a:r>
            <a:r>
              <a:rPr lang="it-IT" dirty="0" smtClean="0"/>
              <a:t>consente </a:t>
            </a:r>
            <a:r>
              <a:rPr lang="it-IT" dirty="0"/>
              <a:t>di disporre </a:t>
            </a:r>
            <a:r>
              <a:rPr lang="it-IT" dirty="0" smtClean="0"/>
              <a:t>a </a:t>
            </a:r>
            <a:r>
              <a:rPr lang="it-IT" dirty="0"/>
              <a:t>vari livelli di un quadro ampio di informazioni, utili a cogliere le </a:t>
            </a:r>
            <a:r>
              <a:rPr lang="it-IT" b="1" dirty="0"/>
              <a:t>tendenze in atto</a:t>
            </a:r>
            <a:r>
              <a:rPr lang="it-IT" dirty="0"/>
              <a:t>, i </a:t>
            </a:r>
            <a:r>
              <a:rPr lang="it-IT" b="1" dirty="0"/>
              <a:t>bisogni formativi ricorrenti</a:t>
            </a:r>
            <a:r>
              <a:rPr lang="it-IT" dirty="0"/>
              <a:t>, l'apporto dei </a:t>
            </a:r>
            <a:r>
              <a:rPr lang="it-IT" b="1" dirty="0"/>
              <a:t>diversi soggetti alla </a:t>
            </a:r>
            <a:r>
              <a:rPr lang="it-IT" b="1" dirty="0" err="1"/>
              <a:t>governance</a:t>
            </a:r>
            <a:r>
              <a:rPr lang="it-IT" b="1" dirty="0"/>
              <a:t> </a:t>
            </a:r>
            <a:r>
              <a:rPr lang="it-IT" b="1" dirty="0" smtClean="0"/>
              <a:t>dell'offerta.</a:t>
            </a:r>
            <a:endParaRPr lang="it-IT" b="1" dirty="0"/>
          </a:p>
        </p:txBody>
      </p:sp>
    </p:spTree>
    <p:extLst>
      <p:ext uri="{BB962C8B-B14F-4D97-AF65-F5344CB8AC3E}">
        <p14:creationId xmlns:p14="http://schemas.microsoft.com/office/powerpoint/2010/main" val="1618438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30019"/>
            <a:ext cx="7886700" cy="1325563"/>
          </a:xfrm>
        </p:spPr>
        <p:txBody>
          <a:bodyPr/>
          <a:lstStyle/>
          <a:p>
            <a:r>
              <a:rPr lang="it-IT" b="1" dirty="0" smtClean="0">
                <a:solidFill>
                  <a:schemeClr val="accent5">
                    <a:lumMod val="50000"/>
                  </a:schemeClr>
                </a:solidFill>
              </a:rPr>
              <a:t>Standard di qualità delle iniziative di formazione</a:t>
            </a:r>
            <a:endParaRPr lang="it-IT" b="1" dirty="0">
              <a:solidFill>
                <a:schemeClr val="accent5">
                  <a:lumMod val="50000"/>
                </a:schemeClr>
              </a:solidFill>
            </a:endParaRPr>
          </a:p>
        </p:txBody>
      </p:sp>
      <p:sp>
        <p:nvSpPr>
          <p:cNvPr id="3" name="Segnaposto contenuto 2"/>
          <p:cNvSpPr>
            <a:spLocks noGrp="1"/>
          </p:cNvSpPr>
          <p:nvPr>
            <p:ph idx="1"/>
          </p:nvPr>
        </p:nvSpPr>
        <p:spPr>
          <a:xfrm>
            <a:off x="628650" y="1825625"/>
            <a:ext cx="2547687" cy="4351338"/>
          </a:xfrm>
        </p:spPr>
        <p:txBody>
          <a:bodyPr/>
          <a:lstStyle/>
          <a:p>
            <a:pPr algn="just"/>
            <a:r>
              <a:rPr lang="it-IT" dirty="0"/>
              <a:t>Avvicinandosi la conclusione del primo Piano triennale della </a:t>
            </a:r>
            <a:r>
              <a:rPr lang="it-IT" dirty="0" smtClean="0"/>
              <a:t>formazione, la Direzione </a:t>
            </a:r>
            <a:r>
              <a:rPr lang="it-IT" dirty="0"/>
              <a:t>G</a:t>
            </a:r>
            <a:r>
              <a:rPr lang="it-IT" dirty="0" smtClean="0"/>
              <a:t>enerale</a:t>
            </a:r>
            <a:r>
              <a:rPr lang="it-IT" dirty="0"/>
              <a:t>, di intesa con INDIRE, </a:t>
            </a:r>
            <a:r>
              <a:rPr lang="it-IT" dirty="0" smtClean="0"/>
              <a:t>procederà ad </a:t>
            </a:r>
            <a:r>
              <a:rPr lang="it-IT" dirty="0"/>
              <a:t>un'azione di monitoraggio circa </a:t>
            </a:r>
            <a:r>
              <a:rPr lang="it-IT" dirty="0" smtClean="0"/>
              <a:t>gli standard </a:t>
            </a:r>
            <a:r>
              <a:rPr lang="it-IT" dirty="0"/>
              <a:t>di qualità </a:t>
            </a:r>
            <a:r>
              <a:rPr lang="it-IT" dirty="0" smtClean="0"/>
              <a:t>previsti:</a:t>
            </a:r>
          </a:p>
        </p:txBody>
      </p:sp>
      <p:graphicFrame>
        <p:nvGraphicFramePr>
          <p:cNvPr id="8" name="Diagramma 7"/>
          <p:cNvGraphicFramePr/>
          <p:nvPr>
            <p:extLst>
              <p:ext uri="{D42A27DB-BD31-4B8C-83A1-F6EECF244321}">
                <p14:modId xmlns:p14="http://schemas.microsoft.com/office/powerpoint/2010/main" val="2406881677"/>
              </p:ext>
            </p:extLst>
          </p:nvPr>
        </p:nvGraphicFramePr>
        <p:xfrm>
          <a:off x="3176337" y="15771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489928"/>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1436"/>
            <a:ext cx="7886700" cy="1325563"/>
          </a:xfrm>
        </p:spPr>
        <p:txBody>
          <a:bodyPr/>
          <a:lstStyle/>
          <a:p>
            <a:r>
              <a:rPr lang="it-IT" b="1" dirty="0" smtClean="0">
                <a:solidFill>
                  <a:schemeClr val="accent5">
                    <a:lumMod val="50000"/>
                  </a:schemeClr>
                </a:solidFill>
              </a:rPr>
              <a:t>Standard professionali</a:t>
            </a:r>
            <a:endParaRPr lang="it-IT" b="1" dirty="0">
              <a:solidFill>
                <a:schemeClr val="accent5">
                  <a:lumMod val="50000"/>
                </a:schemeClr>
              </a:solidFill>
            </a:endParaRPr>
          </a:p>
        </p:txBody>
      </p:sp>
      <p:sp>
        <p:nvSpPr>
          <p:cNvPr id="3" name="Segnaposto contenuto 2"/>
          <p:cNvSpPr>
            <a:spLocks noGrp="1"/>
          </p:cNvSpPr>
          <p:nvPr>
            <p:ph idx="1"/>
          </p:nvPr>
        </p:nvSpPr>
        <p:spPr>
          <a:xfrm>
            <a:off x="628650" y="1825625"/>
            <a:ext cx="2547687" cy="4009118"/>
          </a:xfrm>
        </p:spPr>
        <p:txBody>
          <a:bodyPr>
            <a:normAutofit fontScale="92500" lnSpcReduction="10000"/>
          </a:bodyPr>
          <a:lstStyle/>
          <a:p>
            <a:r>
              <a:rPr lang="it-IT" sz="2400" dirty="0"/>
              <a:t>L'azione di monitoraggio </a:t>
            </a:r>
            <a:r>
              <a:rPr lang="it-IT" sz="2400" dirty="0" smtClean="0"/>
              <a:t>interno prevede </a:t>
            </a:r>
            <a:r>
              <a:rPr lang="it-IT" sz="2400" dirty="0"/>
              <a:t>il contatto diretto con i responsabili della progettazione della formazione, l'incontro con </a:t>
            </a:r>
            <a:r>
              <a:rPr lang="it-IT" sz="2400" dirty="0" smtClean="0"/>
              <a:t>i Dirigenti </a:t>
            </a:r>
            <a:r>
              <a:rPr lang="it-IT" sz="2400" dirty="0"/>
              <a:t>del territorio, un focus con rappresentanze degli insegnanti e dei </a:t>
            </a:r>
            <a:r>
              <a:rPr lang="it-IT" sz="2400" dirty="0" smtClean="0"/>
              <a:t>formatori</a:t>
            </a:r>
            <a:r>
              <a:rPr lang="it-IT" dirty="0" smtClean="0"/>
              <a:t>:</a:t>
            </a:r>
          </a:p>
        </p:txBody>
      </p:sp>
      <p:graphicFrame>
        <p:nvGraphicFramePr>
          <p:cNvPr id="7" name="Diagramma 6"/>
          <p:cNvGraphicFramePr/>
          <p:nvPr>
            <p:extLst>
              <p:ext uri="{D42A27DB-BD31-4B8C-83A1-F6EECF244321}">
                <p14:modId xmlns:p14="http://schemas.microsoft.com/office/powerpoint/2010/main" val="3857760645"/>
              </p:ext>
            </p:extLst>
          </p:nvPr>
        </p:nvGraphicFramePr>
        <p:xfrm>
          <a:off x="-467513" y="71437"/>
          <a:ext cx="15464045" cy="678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02002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Rettangolo 7"/>
          <p:cNvSpPr>
            <a:spLocks noChangeArrowheads="1"/>
          </p:cNvSpPr>
          <p:nvPr/>
        </p:nvSpPr>
        <p:spPr bwMode="auto">
          <a:xfrm>
            <a:off x="0" y="453733"/>
            <a:ext cx="45720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it-IT" altLang="it-IT" sz="1800" b="1" dirty="0">
                <a:latin typeface="Palace Script MT" panose="030303020206070C0B05" pitchFamily="66" charset="0"/>
              </a:rPr>
              <a:t>Ministero dell’Istruzione, dell’ Università e della Ricerca</a:t>
            </a:r>
            <a:endParaRPr lang="it-IT" altLang="it-IT" sz="1800" dirty="0">
              <a:latin typeface="Palace Script MT" panose="030303020206070C0B05" pitchFamily="66" charset="0"/>
            </a:endParaRPr>
          </a:p>
          <a:p>
            <a:pPr algn="ctr" eaLnBrk="1" hangingPunct="1">
              <a:spcBef>
                <a:spcPts val="0"/>
              </a:spcBef>
              <a:buFontTx/>
              <a:buNone/>
            </a:pPr>
            <a:r>
              <a:rPr lang="it-IT" altLang="it-IT" sz="1100" b="1" dirty="0">
                <a:latin typeface="Times New Roman" panose="02020603050405020304" pitchFamily="18" charset="0"/>
                <a:ea typeface="Verdana" panose="020B0604030504040204" pitchFamily="34" charset="0"/>
                <a:cs typeface="Times New Roman" panose="02020603050405020304" pitchFamily="18" charset="0"/>
              </a:rPr>
              <a:t>Ufficio Scolastico Regionale per la Campania</a:t>
            </a:r>
          </a:p>
          <a:p>
            <a:pPr algn="ctr" eaLnBrk="1" hangingPunct="1">
              <a:spcBef>
                <a:spcPts val="0"/>
              </a:spcBef>
              <a:buFontTx/>
              <a:buNone/>
            </a:pPr>
            <a:r>
              <a:rPr lang="it-IT" altLang="it-IT" sz="1600" dirty="0">
                <a:latin typeface="Times New Roman" panose="02020603050405020304" pitchFamily="18" charset="0"/>
                <a:ea typeface="Verdana" panose="020B0604030504040204" pitchFamily="34" charset="0"/>
                <a:cs typeface="Times New Roman" panose="02020603050405020304" pitchFamily="18" charset="0"/>
              </a:rPr>
              <a:t>DIREZIONE  </a:t>
            </a:r>
            <a:r>
              <a:rPr lang="it-IT" altLang="it-IT" sz="1600" dirty="0" smtClean="0">
                <a:latin typeface="Times New Roman" panose="02020603050405020304" pitchFamily="18" charset="0"/>
                <a:ea typeface="Verdana" panose="020B0604030504040204" pitchFamily="34" charset="0"/>
                <a:cs typeface="Times New Roman" panose="02020603050405020304" pitchFamily="18" charset="0"/>
              </a:rPr>
              <a:t>GENERALE</a:t>
            </a:r>
          </a:p>
          <a:p>
            <a:pPr algn="ctr" eaLnBrk="1" hangingPunct="1">
              <a:spcBef>
                <a:spcPts val="0"/>
              </a:spcBef>
              <a:buFontTx/>
              <a:buNone/>
            </a:pPr>
            <a:r>
              <a:rPr lang="it-IT" altLang="it-IT" sz="1600" dirty="0" smtClean="0">
                <a:latin typeface="Times New Roman" panose="02020603050405020304" pitchFamily="18" charset="0"/>
                <a:ea typeface="Verdana" panose="020B0604030504040204" pitchFamily="34" charset="0"/>
                <a:cs typeface="Times New Roman" panose="02020603050405020304" pitchFamily="18" charset="0"/>
              </a:rPr>
              <a:t>Ufficio III</a:t>
            </a:r>
            <a:endParaRPr lang="it-IT" altLang="it-IT" sz="1600"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6" name="Immagin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75" y="0"/>
            <a:ext cx="590475" cy="56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egnaposto contenuto 2"/>
          <p:cNvSpPr txBox="1">
            <a:spLocks/>
          </p:cNvSpPr>
          <p:nvPr/>
        </p:nvSpPr>
        <p:spPr>
          <a:xfrm>
            <a:off x="215516" y="1813550"/>
            <a:ext cx="8712968" cy="3984556"/>
          </a:xfrm>
          <a:prstGeom prst="rect">
            <a:avLst/>
          </a:prstGeom>
          <a:solidFill>
            <a:schemeClr val="bg1"/>
          </a:solid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it-IT" smtClean="0"/>
          </a:p>
          <a:p>
            <a:pPr algn="just">
              <a:lnSpc>
                <a:spcPct val="150000"/>
              </a:lnSpc>
              <a:spcBef>
                <a:spcPts val="0"/>
              </a:spcBef>
            </a:pPr>
            <a:r>
              <a:rPr lang="it-IT" smtClean="0"/>
              <a:t> </a:t>
            </a:r>
            <a:r>
              <a:rPr lang="it-IT" sz="2000" smtClean="0"/>
              <a:t>Con la nota prot. 50912/2018, avente ad oggetto </a:t>
            </a:r>
            <a:r>
              <a:rPr lang="it-IT" sz="2000" i="1" smtClean="0"/>
              <a:t>“</a:t>
            </a:r>
            <a:r>
              <a:rPr lang="it-IT" b="1" smtClean="0"/>
              <a:t>Indicazioni e ripartizione fondi per le iniziative formative relative alla III annualità del Piano nazionale di formazione docenti, nonché per la formazione docenti neoassunti a.s. 2018-2019 e la formazione sui temi dell'inclusione a.s. 2018-2019</a:t>
            </a:r>
            <a:r>
              <a:rPr lang="it-IT" sz="2000" i="1" smtClean="0"/>
              <a:t>,</a:t>
            </a:r>
            <a:r>
              <a:rPr lang="it-IT" sz="2000" smtClean="0"/>
              <a:t> il MIUR ha reso note le risorse stanziate per la formazione del personale docente per la seconda annualità del Piano Nazionale.</a:t>
            </a:r>
            <a:endParaRPr lang="it-IT" sz="2000" dirty="0" smtClean="0"/>
          </a:p>
        </p:txBody>
      </p:sp>
    </p:spTree>
    <p:extLst>
      <p:ext uri="{BB962C8B-B14F-4D97-AF65-F5344CB8AC3E}">
        <p14:creationId xmlns:p14="http://schemas.microsoft.com/office/powerpoint/2010/main" val="330619310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71436"/>
            <a:ext cx="7886700" cy="1325563"/>
          </a:xfrm>
        </p:spPr>
        <p:txBody>
          <a:bodyPr/>
          <a:lstStyle/>
          <a:p>
            <a:r>
              <a:rPr lang="it-IT" b="1" dirty="0" smtClean="0">
                <a:solidFill>
                  <a:schemeClr val="accent5">
                    <a:lumMod val="50000"/>
                  </a:schemeClr>
                </a:solidFill>
              </a:rPr>
              <a:t>Documentazione a corredo della formazione in servizio</a:t>
            </a:r>
            <a:endParaRPr lang="it-IT" b="1" dirty="0">
              <a:solidFill>
                <a:schemeClr val="accent5">
                  <a:lumMod val="50000"/>
                </a:schemeClr>
              </a:solidFill>
            </a:endParaRPr>
          </a:p>
        </p:txBody>
      </p:sp>
      <p:sp>
        <p:nvSpPr>
          <p:cNvPr id="3" name="Segnaposto contenuto 2"/>
          <p:cNvSpPr>
            <a:spLocks noGrp="1"/>
          </p:cNvSpPr>
          <p:nvPr>
            <p:ph idx="1"/>
          </p:nvPr>
        </p:nvSpPr>
        <p:spPr>
          <a:xfrm>
            <a:off x="628650" y="1825625"/>
            <a:ext cx="3001241" cy="4009118"/>
          </a:xfrm>
        </p:spPr>
        <p:txBody>
          <a:bodyPr>
            <a:noAutofit/>
          </a:bodyPr>
          <a:lstStyle/>
          <a:p>
            <a:pPr algn="just"/>
            <a:r>
              <a:rPr lang="it-IT" sz="1800" dirty="0"/>
              <a:t>L'azione di monitoraggio </a:t>
            </a:r>
            <a:r>
              <a:rPr lang="it-IT" sz="1800" dirty="0" smtClean="0"/>
              <a:t>sarà riferita anche agli strumenti che consentono di documentare l’evoluzione della professionalizzazione dei docenti attraverso la raccolta di </a:t>
            </a:r>
            <a:r>
              <a:rPr lang="it-IT" sz="1800" dirty="0" smtClean="0"/>
              <a:t>evidenze, </a:t>
            </a:r>
            <a:r>
              <a:rPr lang="it-IT" sz="1800" dirty="0" smtClean="0"/>
              <a:t>riflessioni e descrizioni e che </a:t>
            </a:r>
            <a:r>
              <a:rPr lang="it-IT" sz="1800" dirty="0"/>
              <a:t>rende visibile la relazione che il soggetto stabilisce tra il presente (come ci si percepisce, con quali competenze) e il futuro (verso un miglioramento professionale). </a:t>
            </a:r>
          </a:p>
          <a:p>
            <a:pPr algn="just"/>
            <a:endParaRPr lang="it-IT" sz="1800" dirty="0" smtClean="0"/>
          </a:p>
        </p:txBody>
      </p:sp>
      <p:sp>
        <p:nvSpPr>
          <p:cNvPr id="5" name="Rettangolo arrotondato 4"/>
          <p:cNvSpPr/>
          <p:nvPr/>
        </p:nvSpPr>
        <p:spPr>
          <a:xfrm>
            <a:off x="4433455" y="1939636"/>
            <a:ext cx="2424545" cy="1454728"/>
          </a:xfrm>
          <a:prstGeom prst="roundRect">
            <a:avLst/>
          </a:prstGeom>
          <a:solidFill>
            <a:srgbClr val="00B0F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BILANCIO DELLE COMPETENZE</a:t>
            </a:r>
            <a:endParaRPr lang="it-IT" dirty="0"/>
          </a:p>
        </p:txBody>
      </p:sp>
      <p:sp>
        <p:nvSpPr>
          <p:cNvPr id="8" name="Rettangolo arrotondato 7"/>
          <p:cNvSpPr/>
          <p:nvPr/>
        </p:nvSpPr>
        <p:spPr>
          <a:xfrm>
            <a:off x="5444836" y="3102820"/>
            <a:ext cx="2424545" cy="1454728"/>
          </a:xfrm>
          <a:prstGeom prst="roundRect">
            <a:avLst/>
          </a:prstGeom>
          <a:solidFill>
            <a:srgbClr val="00B0F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PATTO PER LO SVILUPPO PROFESSIONALE</a:t>
            </a:r>
            <a:endParaRPr lang="it-IT" dirty="0"/>
          </a:p>
        </p:txBody>
      </p:sp>
      <p:sp>
        <p:nvSpPr>
          <p:cNvPr id="9" name="Rettangolo arrotondato 8"/>
          <p:cNvSpPr/>
          <p:nvPr/>
        </p:nvSpPr>
        <p:spPr>
          <a:xfrm>
            <a:off x="6090805" y="4557548"/>
            <a:ext cx="2424545" cy="1454728"/>
          </a:xfrm>
          <a:prstGeom prst="roundRect">
            <a:avLst/>
          </a:prstGeom>
          <a:solidFill>
            <a:srgbClr val="00B0F0"/>
          </a:solidFill>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DOSSIER PROFESSIONALE</a:t>
            </a:r>
            <a:endParaRPr lang="it-IT" dirty="0"/>
          </a:p>
        </p:txBody>
      </p:sp>
    </p:spTree>
    <p:extLst>
      <p:ext uri="{BB962C8B-B14F-4D97-AF65-F5344CB8AC3E}">
        <p14:creationId xmlns:p14="http://schemas.microsoft.com/office/powerpoint/2010/main" val="1999831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342859" y="2636912"/>
            <a:ext cx="4572000" cy="880369"/>
          </a:xfrm>
          <a:prstGeom prst="rect">
            <a:avLst/>
          </a:prstGeom>
        </p:spPr>
        <p:txBody>
          <a:bodyPr>
            <a:spAutoFit/>
          </a:bodyPr>
          <a:lstStyle/>
          <a:p>
            <a:pPr algn="ctr">
              <a:lnSpc>
                <a:spcPct val="150000"/>
              </a:lnSpc>
            </a:pPr>
            <a:endParaRPr lang="it-IT" dirty="0">
              <a:latin typeface="Times New Roman" panose="02020603050405020304" pitchFamily="18" charset="0"/>
              <a:cs typeface="Times New Roman" panose="02020603050405020304" pitchFamily="18" charset="0"/>
            </a:endParaRPr>
          </a:p>
          <a:p>
            <a:pPr lvl="0" algn="ctr">
              <a:lnSpc>
                <a:spcPct val="150000"/>
              </a:lnSpc>
              <a:spcAft>
                <a:spcPts val="0"/>
              </a:spcAft>
            </a:pPr>
            <a:endParaRPr lang="it-IT"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egnaposto numero diapositiva 1"/>
          <p:cNvSpPr>
            <a:spLocks noGrp="1"/>
          </p:cNvSpPr>
          <p:nvPr>
            <p:ph type="sldNum" sz="quarter" idx="12"/>
          </p:nvPr>
        </p:nvSpPr>
        <p:spPr/>
        <p:txBody>
          <a:bodyPr/>
          <a:lstStyle/>
          <a:p>
            <a:fld id="{DA635A32-908A-44A2-B4BE-C5F779E2681A}" type="slidenum">
              <a:rPr lang="it-IT" smtClean="0"/>
              <a:pPr/>
              <a:t>21</a:t>
            </a:fld>
            <a:endParaRPr lang="it-IT"/>
          </a:p>
        </p:txBody>
      </p:sp>
      <p:sp>
        <p:nvSpPr>
          <p:cNvPr id="6" name="Rettangolo 5"/>
          <p:cNvSpPr/>
          <p:nvPr/>
        </p:nvSpPr>
        <p:spPr>
          <a:xfrm>
            <a:off x="325703" y="2276872"/>
            <a:ext cx="4957674" cy="3970318"/>
          </a:xfrm>
          <a:prstGeom prst="rect">
            <a:avLst/>
          </a:prstGeom>
        </p:spPr>
        <p:txBody>
          <a:bodyPr wrap="square">
            <a:spAutoFit/>
          </a:bodyPr>
          <a:lstStyle/>
          <a:p>
            <a:pPr marL="285750" indent="-285750" algn="just">
              <a:buFontTx/>
              <a:buChar char="-"/>
            </a:pPr>
            <a:r>
              <a:rPr lang="it-IT" altLang="it-IT" b="1" dirty="0" smtClean="0"/>
              <a:t>Gli STANDARD e i relativi indicatori </a:t>
            </a:r>
            <a:r>
              <a:rPr lang="it-IT" altLang="it-IT" b="1" dirty="0"/>
              <a:t>possono essere </a:t>
            </a:r>
            <a:r>
              <a:rPr lang="it-IT" altLang="it-IT" b="1" dirty="0" smtClean="0"/>
              <a:t> </a:t>
            </a:r>
            <a:r>
              <a:rPr lang="it-IT" altLang="it-IT" b="1" dirty="0"/>
              <a:t>trasformati in crediti formativi, professionali, didattici</a:t>
            </a:r>
            <a:r>
              <a:rPr lang="it-IT" altLang="it-IT" dirty="0"/>
              <a:t>. </a:t>
            </a:r>
            <a:endParaRPr lang="it-IT" altLang="it-IT" dirty="0" smtClean="0"/>
          </a:p>
          <a:p>
            <a:pPr marL="285750" indent="-285750" algn="just">
              <a:buFontTx/>
              <a:buChar char="-"/>
            </a:pPr>
            <a:r>
              <a:rPr lang="it-IT" altLang="it-IT" dirty="0" smtClean="0"/>
              <a:t>Il </a:t>
            </a:r>
            <a:r>
              <a:rPr lang="it-IT" altLang="it-IT" dirty="0"/>
              <a:t>riconoscimento di tali crediti determina una diversa prospettiva professionale per i docenti, sotto il profilo di incentivi temporanei o permanenti, di progressione di carriera o di accesso a funzioni intermedie, di benefit variamente configurabili. </a:t>
            </a:r>
            <a:endParaRPr lang="it-IT" altLang="it-IT" dirty="0" smtClean="0"/>
          </a:p>
          <a:p>
            <a:pPr marL="285750" indent="-285750" algn="just">
              <a:buFontTx/>
              <a:buChar char="-"/>
            </a:pPr>
            <a:r>
              <a:rPr lang="it-IT" altLang="it-IT" dirty="0" smtClean="0"/>
              <a:t>Un </a:t>
            </a:r>
            <a:r>
              <a:rPr lang="it-IT" altLang="it-IT" b="1" dirty="0"/>
              <a:t>nucleo di valutazione </a:t>
            </a:r>
            <a:r>
              <a:rPr lang="it-IT" altLang="it-IT" dirty="0"/>
              <a:t>(interno-esterno) </a:t>
            </a:r>
            <a:r>
              <a:rPr lang="it-IT" altLang="it-IT" dirty="0" smtClean="0"/>
              <a:t>potrebbe </a:t>
            </a:r>
            <a:r>
              <a:rPr lang="it-IT" altLang="it-IT" dirty="0"/>
              <a:t>procedere al riconoscimento/validazione dei crediti. </a:t>
            </a:r>
          </a:p>
          <a:p>
            <a:pPr algn="just"/>
            <a:r>
              <a:rPr lang="it-IT" altLang="it-IT" dirty="0"/>
              <a:t> </a:t>
            </a:r>
          </a:p>
          <a:p>
            <a:endParaRPr lang="it-IT" altLang="it-IT" dirty="0"/>
          </a:p>
        </p:txBody>
      </p:sp>
      <p:sp>
        <p:nvSpPr>
          <p:cNvPr id="7" name="Rectangle 2"/>
          <p:cNvSpPr txBox="1">
            <a:spLocks noChangeArrowheads="1"/>
          </p:cNvSpPr>
          <p:nvPr/>
        </p:nvSpPr>
        <p:spPr>
          <a:xfrm>
            <a:off x="480060" y="732180"/>
            <a:ext cx="8325468" cy="1051560"/>
          </a:xfrm>
          <a:prstGeom prst="rect">
            <a:avLst/>
          </a:prstGeom>
        </p:spPr>
        <p:txBody>
          <a:bodyPr>
            <a:no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it-IT" altLang="it-IT" sz="3200" dirty="0" smtClean="0">
                <a:solidFill>
                  <a:srgbClr val="3366FF"/>
                </a:solidFill>
              </a:rPr>
              <a:t>I CREDITI FORMATIVI, </a:t>
            </a:r>
          </a:p>
          <a:p>
            <a:r>
              <a:rPr lang="it-IT" altLang="it-IT" sz="3200" dirty="0" smtClean="0">
                <a:solidFill>
                  <a:srgbClr val="3366FF"/>
                </a:solidFill>
              </a:rPr>
              <a:t>PROFESSIONALI E DIDATTICI</a:t>
            </a:r>
            <a:endParaRPr lang="it-IT" altLang="it-IT" sz="3200" dirty="0">
              <a:solidFill>
                <a:srgbClr val="3366FF"/>
              </a:solidFill>
            </a:endParaRP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7" y="2798175"/>
            <a:ext cx="2093093" cy="1572277"/>
          </a:xfrm>
          <a:prstGeom prst="rect">
            <a:avLst/>
          </a:prstGeom>
        </p:spPr>
      </p:pic>
    </p:spTree>
    <p:extLst>
      <p:ext uri="{BB962C8B-B14F-4D97-AF65-F5344CB8AC3E}">
        <p14:creationId xmlns:p14="http://schemas.microsoft.com/office/powerpoint/2010/main" val="2764341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A635A32-908A-44A2-B4BE-C5F779E2681A}" type="slidenum">
              <a:rPr lang="it-IT" smtClean="0"/>
              <a:pPr/>
              <a:t>22</a:t>
            </a:fld>
            <a:endParaRPr lang="it-IT"/>
          </a:p>
        </p:txBody>
      </p:sp>
      <p:sp>
        <p:nvSpPr>
          <p:cNvPr id="6" name="Rectangle 2"/>
          <p:cNvSpPr txBox="1">
            <a:spLocks noChangeArrowheads="1"/>
          </p:cNvSpPr>
          <p:nvPr/>
        </p:nvSpPr>
        <p:spPr>
          <a:xfrm>
            <a:off x="480060" y="548680"/>
            <a:ext cx="8325468" cy="1051560"/>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it-IT" altLang="it-IT" sz="3200" dirty="0" smtClean="0">
                <a:solidFill>
                  <a:srgbClr val="3366FF"/>
                </a:solidFill>
              </a:rPr>
              <a:t>CREDITI FORMATIVI</a:t>
            </a:r>
            <a:endParaRPr lang="it-IT" altLang="it-IT" sz="3200" dirty="0">
              <a:solidFill>
                <a:srgbClr val="3366FF"/>
              </a:solidFill>
            </a:endParaRPr>
          </a:p>
        </p:txBody>
      </p:sp>
      <p:sp>
        <p:nvSpPr>
          <p:cNvPr id="3" name="Rettangolo 2"/>
          <p:cNvSpPr/>
          <p:nvPr/>
        </p:nvSpPr>
        <p:spPr>
          <a:xfrm>
            <a:off x="1259632" y="2078120"/>
            <a:ext cx="5570659" cy="3785652"/>
          </a:xfrm>
          <a:prstGeom prst="rect">
            <a:avLst/>
          </a:prstGeom>
        </p:spPr>
        <p:txBody>
          <a:bodyPr wrap="square">
            <a:spAutoFit/>
          </a:bodyPr>
          <a:lstStyle/>
          <a:p>
            <a:pPr algn="just"/>
            <a:r>
              <a:rPr lang="it-IT" sz="2000" dirty="0"/>
              <a:t>Sono quelli connessi alle </a:t>
            </a:r>
            <a:r>
              <a:rPr lang="it-IT" sz="2000" b="1" dirty="0"/>
              <a:t>attività di formazione in servizio</a:t>
            </a:r>
            <a:r>
              <a:rPr lang="it-IT" sz="2000" dirty="0"/>
              <a:t>, alle attività di ricerca didattica, all’eventuale produzione scientifica e culturale.  </a:t>
            </a:r>
            <a:endParaRPr lang="it-IT" sz="2000" dirty="0" smtClean="0"/>
          </a:p>
          <a:p>
            <a:pPr algn="just"/>
            <a:r>
              <a:rPr lang="it-IT" sz="2000" dirty="0" smtClean="0"/>
              <a:t>Si </a:t>
            </a:r>
            <a:r>
              <a:rPr lang="it-IT" sz="2000" dirty="0"/>
              <a:t>suggerisce di utilizzare come criterio di riferimento il CFU-Credito Formativo Universitario (segmenti di formazione onnicomprensivi di 25 h. comprendenti frequenza diretta di attività, studio, ricerca, sperimentazione, documentazione</a:t>
            </a:r>
            <a:r>
              <a:rPr lang="it-IT" sz="2000" dirty="0" smtClean="0"/>
              <a:t>).</a:t>
            </a:r>
          </a:p>
          <a:p>
            <a:pPr algn="just"/>
            <a:r>
              <a:rPr lang="it-IT" sz="2000" dirty="0" smtClean="0"/>
              <a:t>Si </a:t>
            </a:r>
            <a:r>
              <a:rPr lang="it-IT" sz="2000" dirty="0"/>
              <a:t>potrebbe individuare una soglia minima di attività formative e/o assimilabili, pari ad 1 credito formativo obbligatorio ogni anno, e riconoscere e incentivare l’acquisizione di ulteriori crediti. </a:t>
            </a:r>
          </a:p>
        </p:txBody>
      </p:sp>
      <p:pic>
        <p:nvPicPr>
          <p:cNvPr id="4" name="Immagine 3"/>
          <p:cNvPicPr>
            <a:picLocks noChangeAspect="1"/>
          </p:cNvPicPr>
          <p:nvPr/>
        </p:nvPicPr>
        <p:blipFill>
          <a:blip r:embed="rId2"/>
          <a:stretch>
            <a:fillRect/>
          </a:stretch>
        </p:blipFill>
        <p:spPr>
          <a:xfrm>
            <a:off x="6675984" y="548680"/>
            <a:ext cx="2025221" cy="1640337"/>
          </a:xfrm>
          <a:prstGeom prst="rect">
            <a:avLst/>
          </a:prstGeom>
        </p:spPr>
      </p:pic>
    </p:spTree>
    <p:extLst>
      <p:ext uri="{BB962C8B-B14F-4D97-AF65-F5344CB8AC3E}">
        <p14:creationId xmlns:p14="http://schemas.microsoft.com/office/powerpoint/2010/main" val="2549975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A635A32-908A-44A2-B4BE-C5F779E2681A}" type="slidenum">
              <a:rPr lang="it-IT" smtClean="0"/>
              <a:pPr/>
              <a:t>23</a:t>
            </a:fld>
            <a:endParaRPr lang="it-IT"/>
          </a:p>
        </p:txBody>
      </p:sp>
      <p:sp>
        <p:nvSpPr>
          <p:cNvPr id="6" name="Rectangle 2"/>
          <p:cNvSpPr txBox="1">
            <a:spLocks noChangeArrowheads="1"/>
          </p:cNvSpPr>
          <p:nvPr/>
        </p:nvSpPr>
        <p:spPr>
          <a:xfrm>
            <a:off x="480060" y="332656"/>
            <a:ext cx="8325468" cy="1051560"/>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it-IT" altLang="it-IT" sz="3200" dirty="0" smtClean="0">
                <a:solidFill>
                  <a:srgbClr val="3366FF"/>
                </a:solidFill>
              </a:rPr>
              <a:t>CREDITI PROFESSIONALI</a:t>
            </a:r>
            <a:endParaRPr lang="it-IT" altLang="it-IT" sz="3200" dirty="0">
              <a:solidFill>
                <a:srgbClr val="3366FF"/>
              </a:solidFill>
            </a:endParaRPr>
          </a:p>
        </p:txBody>
      </p:sp>
      <p:sp>
        <p:nvSpPr>
          <p:cNvPr id="3" name="Rettangolo 2"/>
          <p:cNvSpPr/>
          <p:nvPr/>
        </p:nvSpPr>
        <p:spPr>
          <a:xfrm>
            <a:off x="611560" y="2710627"/>
            <a:ext cx="6737980" cy="2862322"/>
          </a:xfrm>
          <a:prstGeom prst="rect">
            <a:avLst/>
          </a:prstGeom>
        </p:spPr>
        <p:txBody>
          <a:bodyPr wrap="square">
            <a:spAutoFit/>
          </a:bodyPr>
          <a:lstStyle/>
          <a:p>
            <a:pPr algn="just"/>
            <a:r>
              <a:rPr lang="it-IT" sz="2000" dirty="0"/>
              <a:t>Sono quelli </a:t>
            </a:r>
            <a:r>
              <a:rPr lang="it-IT" sz="2000" b="1" dirty="0"/>
              <a:t>connessi agli impegni assunti all'interno della propria organizzazione scolastica</a:t>
            </a:r>
            <a:r>
              <a:rPr lang="it-IT" sz="2000" dirty="0"/>
              <a:t>. Ad esempio: partecipazione ai dipartimenti, a gruppi di progetto, a nuclei di valutazione. Svolgimento di funzioni di staff, strumentali, di </a:t>
            </a:r>
            <a:r>
              <a:rPr lang="it-IT" sz="2000" dirty="0" smtClean="0"/>
              <a:t>supporto, responsabilità </a:t>
            </a:r>
            <a:r>
              <a:rPr lang="it-IT" sz="2000" dirty="0"/>
              <a:t>di unità operative.  </a:t>
            </a:r>
            <a:endParaRPr lang="it-IT" sz="2000" dirty="0" smtClean="0"/>
          </a:p>
          <a:p>
            <a:pPr algn="just"/>
            <a:r>
              <a:rPr lang="it-IT" sz="2000" dirty="0" smtClean="0"/>
              <a:t>Gli </a:t>
            </a:r>
            <a:r>
              <a:rPr lang="it-IT" sz="2000" dirty="0"/>
              <a:t>impegni possono essere descritti in termini di qualità delle mansioni e delle responsabilità, </a:t>
            </a:r>
            <a:r>
              <a:rPr lang="it-IT" sz="2000" dirty="0" smtClean="0"/>
              <a:t>nonché </a:t>
            </a:r>
            <a:r>
              <a:rPr lang="it-IT" sz="2000" dirty="0"/>
              <a:t>della loro durata, ma anche in termini di risultati raggiunti e di incidenza sulla vita organizzativa di un’istituzione scolastica.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0798" y="426953"/>
            <a:ext cx="2857500" cy="1914525"/>
          </a:xfrm>
          <a:prstGeom prst="rect">
            <a:avLst/>
          </a:prstGeom>
        </p:spPr>
      </p:pic>
    </p:spTree>
    <p:extLst>
      <p:ext uri="{BB962C8B-B14F-4D97-AF65-F5344CB8AC3E}">
        <p14:creationId xmlns:p14="http://schemas.microsoft.com/office/powerpoint/2010/main" val="40125184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A635A32-908A-44A2-B4BE-C5F779E2681A}" type="slidenum">
              <a:rPr lang="it-IT" smtClean="0"/>
              <a:pPr/>
              <a:t>24</a:t>
            </a:fld>
            <a:endParaRPr lang="it-IT"/>
          </a:p>
        </p:txBody>
      </p:sp>
      <p:sp>
        <p:nvSpPr>
          <p:cNvPr id="6" name="Rectangle 2"/>
          <p:cNvSpPr txBox="1">
            <a:spLocks noChangeArrowheads="1"/>
          </p:cNvSpPr>
          <p:nvPr/>
        </p:nvSpPr>
        <p:spPr>
          <a:xfrm>
            <a:off x="480060" y="332656"/>
            <a:ext cx="8325468" cy="1051560"/>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endParaRPr lang="it-IT" altLang="it-IT" sz="2400" dirty="0" smtClean="0">
              <a:solidFill>
                <a:srgbClr val="3366FF"/>
              </a:solidFill>
            </a:endParaRPr>
          </a:p>
          <a:p>
            <a:r>
              <a:rPr lang="it-IT" altLang="it-IT" sz="3200" dirty="0" smtClean="0">
                <a:solidFill>
                  <a:srgbClr val="3366FF"/>
                </a:solidFill>
              </a:rPr>
              <a:t>CREDITI DIDATTICI</a:t>
            </a:r>
            <a:endParaRPr lang="it-IT" altLang="it-IT" sz="3200" dirty="0">
              <a:solidFill>
                <a:srgbClr val="3366FF"/>
              </a:solidFill>
            </a:endParaRPr>
          </a:p>
        </p:txBody>
      </p:sp>
      <p:sp>
        <p:nvSpPr>
          <p:cNvPr id="3" name="Rettangolo 2"/>
          <p:cNvSpPr/>
          <p:nvPr/>
        </p:nvSpPr>
        <p:spPr>
          <a:xfrm>
            <a:off x="683568" y="2942083"/>
            <a:ext cx="7511106" cy="3477875"/>
          </a:xfrm>
          <a:prstGeom prst="rect">
            <a:avLst/>
          </a:prstGeom>
        </p:spPr>
        <p:txBody>
          <a:bodyPr wrap="square">
            <a:spAutoFit/>
          </a:bodyPr>
          <a:lstStyle/>
          <a:p>
            <a:pPr algn="just"/>
            <a:r>
              <a:rPr lang="it-IT" sz="2000" dirty="0"/>
              <a:t>Ci si riferisce alla validazione della qualità dell'esperienza didattica che un docente, volontariamente, può sottoporre ad una valutazione esterna. </a:t>
            </a:r>
            <a:endParaRPr lang="it-IT" sz="2000" dirty="0" smtClean="0"/>
          </a:p>
          <a:p>
            <a:pPr algn="just"/>
            <a:r>
              <a:rPr lang="it-IT" sz="2000" dirty="0" smtClean="0"/>
              <a:t>Il </a:t>
            </a:r>
            <a:r>
              <a:rPr lang="it-IT" sz="2000" dirty="0"/>
              <a:t>credito viene acquisito attraverso un processo che prevede: </a:t>
            </a:r>
            <a:endParaRPr lang="it-IT" sz="2000" dirty="0" smtClean="0"/>
          </a:p>
          <a:p>
            <a:pPr marL="285750" indent="-285750" algn="just">
              <a:buFontTx/>
              <a:buChar char="-"/>
            </a:pPr>
            <a:r>
              <a:rPr lang="it-IT" sz="2000" dirty="0" smtClean="0"/>
              <a:t>la </a:t>
            </a:r>
            <a:r>
              <a:rPr lang="it-IT" sz="2000" b="1" dirty="0"/>
              <a:t>documentazione di unità </a:t>
            </a:r>
            <a:r>
              <a:rPr lang="it-IT" sz="2000" dirty="0"/>
              <a:t>(sequenze/moduli/percorsi) </a:t>
            </a:r>
            <a:r>
              <a:rPr lang="it-IT" sz="2000" b="1" dirty="0"/>
              <a:t>di </a:t>
            </a:r>
            <a:r>
              <a:rPr lang="it-IT" sz="2000" b="1" dirty="0" smtClean="0"/>
              <a:t>insegnamento;</a:t>
            </a:r>
          </a:p>
          <a:p>
            <a:pPr marL="285750" indent="-285750" algn="just">
              <a:buFontTx/>
              <a:buChar char="-"/>
            </a:pPr>
            <a:r>
              <a:rPr lang="it-IT" sz="2000" dirty="0" smtClean="0"/>
              <a:t>l'</a:t>
            </a:r>
            <a:r>
              <a:rPr lang="it-IT" sz="2000" b="1" dirty="0" smtClean="0"/>
              <a:t>analisi </a:t>
            </a:r>
            <a:r>
              <a:rPr lang="it-IT" sz="2000" b="1" dirty="0"/>
              <a:t>della documentazione didattica </a:t>
            </a:r>
            <a:r>
              <a:rPr lang="it-IT" sz="2000" dirty="0"/>
              <a:t>a cura di un’equipe </a:t>
            </a:r>
            <a:r>
              <a:rPr lang="it-IT" sz="2000" dirty="0" smtClean="0"/>
              <a:t>che </a:t>
            </a:r>
            <a:r>
              <a:rPr lang="it-IT" sz="2000" dirty="0"/>
              <a:t>rilascia un referto; </a:t>
            </a:r>
            <a:endParaRPr lang="it-IT" sz="2000" dirty="0" smtClean="0"/>
          </a:p>
          <a:p>
            <a:pPr marL="285750" indent="-285750" algn="just">
              <a:buFontTx/>
              <a:buChar char="-"/>
            </a:pPr>
            <a:r>
              <a:rPr lang="it-IT" sz="2000" dirty="0"/>
              <a:t>l</a:t>
            </a:r>
            <a:r>
              <a:rPr lang="it-IT" sz="2000" dirty="0" smtClean="0"/>
              <a:t>’</a:t>
            </a:r>
            <a:r>
              <a:rPr lang="it-IT" sz="2000" b="1" dirty="0" smtClean="0"/>
              <a:t>osservazione </a:t>
            </a:r>
            <a:r>
              <a:rPr lang="it-IT" sz="2000" b="1" dirty="0"/>
              <a:t>in </a:t>
            </a:r>
            <a:r>
              <a:rPr lang="it-IT" sz="2000" b="1" dirty="0" smtClean="0"/>
              <a:t>classe</a:t>
            </a:r>
            <a:r>
              <a:rPr lang="it-IT" sz="2000" dirty="0" smtClean="0"/>
              <a:t>.</a:t>
            </a:r>
          </a:p>
          <a:p>
            <a:pPr algn="just"/>
            <a:r>
              <a:rPr lang="it-IT" sz="2000" dirty="0" smtClean="0"/>
              <a:t>L'insieme </a:t>
            </a:r>
            <a:r>
              <a:rPr lang="it-IT" sz="2000" dirty="0"/>
              <a:t>di questo percorso viene documentato all'interno del dossier (portfolio) professionale del docente. </a:t>
            </a:r>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1753" y="662111"/>
            <a:ext cx="2615175" cy="1961381"/>
          </a:xfrm>
          <a:prstGeom prst="rect">
            <a:avLst/>
          </a:prstGeom>
        </p:spPr>
      </p:pic>
    </p:spTree>
    <p:extLst>
      <p:ext uri="{BB962C8B-B14F-4D97-AF65-F5344CB8AC3E}">
        <p14:creationId xmlns:p14="http://schemas.microsoft.com/office/powerpoint/2010/main" val="4119991190"/>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DA635A32-908A-44A2-B4BE-C5F779E2681A}" type="slidenum">
              <a:rPr lang="it-IT" smtClean="0"/>
              <a:pPr/>
              <a:t>25</a:t>
            </a:fld>
            <a:endParaRPr lang="it-IT"/>
          </a:p>
        </p:txBody>
      </p:sp>
      <p:sp>
        <p:nvSpPr>
          <p:cNvPr id="7" name="Rettangolo 6"/>
          <p:cNvSpPr/>
          <p:nvPr/>
        </p:nvSpPr>
        <p:spPr>
          <a:xfrm>
            <a:off x="693350" y="2631727"/>
            <a:ext cx="7416824" cy="3785652"/>
          </a:xfrm>
          <a:prstGeom prst="rect">
            <a:avLst/>
          </a:prstGeom>
        </p:spPr>
        <p:txBody>
          <a:bodyPr wrap="square">
            <a:spAutoFit/>
          </a:bodyPr>
          <a:lstStyle/>
          <a:p>
            <a:pPr algn="just"/>
            <a:r>
              <a:rPr lang="it-IT" sz="2000" dirty="0"/>
              <a:t>La progettazione e la redazione di un piano di raccolta del percorso professionale del docente poggia sulla convinzione che il pensiero riflessivo e la documentazione sistematica delle azioni più significative </a:t>
            </a:r>
            <a:r>
              <a:rPr lang="it-IT" sz="2000" dirty="0" smtClean="0"/>
              <a:t>contribuiscono:</a:t>
            </a:r>
          </a:p>
          <a:p>
            <a:pPr marL="285750" indent="-285750" algn="just">
              <a:buFontTx/>
              <a:buChar char="-"/>
            </a:pPr>
            <a:r>
              <a:rPr lang="it-IT" sz="2000" dirty="0" smtClean="0"/>
              <a:t>alla </a:t>
            </a:r>
            <a:r>
              <a:rPr lang="it-IT" sz="2000" dirty="0"/>
              <a:t>definizione di una </a:t>
            </a:r>
            <a:r>
              <a:rPr lang="it-IT" sz="2000" b="1" dirty="0"/>
              <a:t>propria identità </a:t>
            </a:r>
            <a:r>
              <a:rPr lang="it-IT" sz="2000" b="1" dirty="0" smtClean="0"/>
              <a:t>professionale;</a:t>
            </a:r>
          </a:p>
          <a:p>
            <a:pPr marL="285750" indent="-285750" algn="just">
              <a:buFontTx/>
              <a:buChar char="-"/>
            </a:pPr>
            <a:r>
              <a:rPr lang="it-IT" sz="2000" b="1" dirty="0" smtClean="0"/>
              <a:t>al </a:t>
            </a:r>
            <a:r>
              <a:rPr lang="it-IT" sz="2000" b="1" dirty="0"/>
              <a:t>miglioramento delle pratiche d’insegnamento. </a:t>
            </a:r>
            <a:endParaRPr lang="it-IT" sz="2000" b="1" dirty="0" smtClean="0"/>
          </a:p>
          <a:p>
            <a:pPr algn="just"/>
            <a:r>
              <a:rPr lang="it-IT" sz="2000" dirty="0" smtClean="0"/>
              <a:t>Il </a:t>
            </a:r>
            <a:r>
              <a:rPr lang="it-IT" sz="2000" b="1" dirty="0"/>
              <a:t>dossier professionale docente </a:t>
            </a:r>
            <a:r>
              <a:rPr lang="it-IT" sz="2000" dirty="0"/>
              <a:t>è uno strumento-processo che permette di documentare l'evoluzione della professionalizzazione dei docenti attraverso la raccolta di evidenze, riflessioni e descrizioni, e che rende visibile la relazione che il soggetto stabilisce tra il presente (come ci si percepisce, con quali competenze) e il futuro (verso un miglioramento professionale</a:t>
            </a:r>
            <a:r>
              <a:rPr lang="it-IT" dirty="0"/>
              <a:t>). </a:t>
            </a:r>
          </a:p>
        </p:txBody>
      </p:sp>
      <p:sp>
        <p:nvSpPr>
          <p:cNvPr id="8" name="Rectangle 2"/>
          <p:cNvSpPr txBox="1">
            <a:spLocks noChangeArrowheads="1"/>
          </p:cNvSpPr>
          <p:nvPr/>
        </p:nvSpPr>
        <p:spPr>
          <a:xfrm>
            <a:off x="480060" y="332656"/>
            <a:ext cx="8325468" cy="1051560"/>
          </a:xfrm>
          <a:prstGeom prst="rect">
            <a:avLst/>
          </a:prstGeom>
        </p:spPr>
        <p:txBody>
          <a:bodyPr>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endParaRPr lang="it-IT" altLang="it-IT" sz="2400" dirty="0" smtClean="0">
              <a:solidFill>
                <a:srgbClr val="3366FF"/>
              </a:solidFill>
            </a:endParaRPr>
          </a:p>
          <a:p>
            <a:r>
              <a:rPr lang="it-IT" altLang="it-IT" sz="2400" dirty="0" smtClean="0">
                <a:solidFill>
                  <a:srgbClr val="3366FF"/>
                </a:solidFill>
              </a:rPr>
              <a:t>IL DOSSIER PROFESSIONALE</a:t>
            </a:r>
            <a:endParaRPr lang="it-IT" altLang="it-IT" sz="2400" dirty="0">
              <a:solidFill>
                <a:srgbClr val="3366FF"/>
              </a:solidFill>
            </a:endParaRPr>
          </a:p>
        </p:txBody>
      </p:sp>
      <p:pic>
        <p:nvPicPr>
          <p:cNvPr id="10" name="Immagine 9"/>
          <p:cNvPicPr>
            <a:picLocks noChangeAspect="1"/>
          </p:cNvPicPr>
          <p:nvPr/>
        </p:nvPicPr>
        <p:blipFill>
          <a:blip r:embed="rId2"/>
          <a:stretch>
            <a:fillRect/>
          </a:stretch>
        </p:blipFill>
        <p:spPr>
          <a:xfrm>
            <a:off x="5959256" y="615503"/>
            <a:ext cx="2386445" cy="17333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2367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b="1" dirty="0" smtClean="0">
                <a:solidFill>
                  <a:srgbClr val="EE0077"/>
                </a:solidFill>
              </a:rPr>
              <a:t>Piano Nazionale di Formazione Docenti</a:t>
            </a:r>
          </a:p>
          <a:p>
            <a:pPr marL="0" indent="0">
              <a:buNone/>
            </a:pPr>
            <a:endParaRPr lang="it-IT" dirty="0" smtClean="0"/>
          </a:p>
          <a:p>
            <a:endParaRPr lang="it-IT" dirty="0"/>
          </a:p>
          <a:p>
            <a:endParaRPr lang="it-IT" dirty="0" smtClean="0"/>
          </a:p>
          <a:p>
            <a:r>
              <a:rPr lang="it-IT" b="1" dirty="0" smtClean="0">
                <a:solidFill>
                  <a:srgbClr val="EE0077"/>
                </a:solidFill>
              </a:rPr>
              <a:t>Piano di formazione docenti neoassunti</a:t>
            </a:r>
          </a:p>
          <a:p>
            <a:endParaRPr lang="it-IT" b="1" dirty="0"/>
          </a:p>
          <a:p>
            <a:endParaRPr lang="it-IT" b="1" dirty="0" smtClean="0"/>
          </a:p>
          <a:p>
            <a:endParaRPr lang="it-IT" b="1" dirty="0"/>
          </a:p>
          <a:p>
            <a:r>
              <a:rPr lang="it-IT" b="1" dirty="0" smtClean="0">
                <a:solidFill>
                  <a:srgbClr val="EE0077"/>
                </a:solidFill>
              </a:rPr>
              <a:t>Formazione docenti per l’inclusione</a:t>
            </a:r>
          </a:p>
          <a:p>
            <a:endParaRPr lang="it-IT" dirty="0">
              <a:solidFill>
                <a:srgbClr val="EE0077"/>
              </a:solidFill>
            </a:endParaRPr>
          </a:p>
        </p:txBody>
      </p:sp>
      <p:pic>
        <p:nvPicPr>
          <p:cNvPr id="4" name="Immagine 3"/>
          <p:cNvPicPr>
            <a:picLocks noChangeAspect="1"/>
          </p:cNvPicPr>
          <p:nvPr/>
        </p:nvPicPr>
        <p:blipFill>
          <a:blip r:embed="rId3"/>
          <a:stretch>
            <a:fillRect/>
          </a:stretch>
        </p:blipFill>
        <p:spPr>
          <a:xfrm>
            <a:off x="802885" y="2668729"/>
            <a:ext cx="7904815" cy="426927"/>
          </a:xfrm>
          <a:prstGeom prst="rect">
            <a:avLst/>
          </a:prstGeom>
        </p:spPr>
      </p:pic>
      <p:pic>
        <p:nvPicPr>
          <p:cNvPr id="5" name="Immagine 4"/>
          <p:cNvPicPr>
            <a:picLocks noChangeAspect="1"/>
          </p:cNvPicPr>
          <p:nvPr/>
        </p:nvPicPr>
        <p:blipFill>
          <a:blip r:embed="rId4"/>
          <a:stretch>
            <a:fillRect/>
          </a:stretch>
        </p:blipFill>
        <p:spPr>
          <a:xfrm>
            <a:off x="713466" y="4421650"/>
            <a:ext cx="7994234" cy="429320"/>
          </a:xfrm>
          <a:prstGeom prst="rect">
            <a:avLst/>
          </a:prstGeom>
        </p:spPr>
      </p:pic>
      <p:pic>
        <p:nvPicPr>
          <p:cNvPr id="6" name="Immagine 5"/>
          <p:cNvPicPr>
            <a:picLocks noChangeAspect="1"/>
          </p:cNvPicPr>
          <p:nvPr/>
        </p:nvPicPr>
        <p:blipFill>
          <a:blip r:embed="rId5"/>
          <a:stretch>
            <a:fillRect/>
          </a:stretch>
        </p:blipFill>
        <p:spPr>
          <a:xfrm>
            <a:off x="713466" y="5947506"/>
            <a:ext cx="7994234" cy="432601"/>
          </a:xfrm>
          <a:prstGeom prst="rect">
            <a:avLst/>
          </a:prstGeom>
        </p:spPr>
      </p:pic>
      <p:sp>
        <p:nvSpPr>
          <p:cNvPr id="7" name="Ovale 6"/>
          <p:cNvSpPr/>
          <p:nvPr/>
        </p:nvSpPr>
        <p:spPr>
          <a:xfrm>
            <a:off x="6710766" y="365126"/>
            <a:ext cx="1731834" cy="1758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smtClean="0">
              <a:solidFill>
                <a:schemeClr val="tx1"/>
              </a:solidFill>
            </a:endParaRPr>
          </a:p>
          <a:p>
            <a:pPr algn="ctr"/>
            <a:endParaRPr lang="it-IT" sz="1600" b="1" dirty="0">
              <a:solidFill>
                <a:schemeClr val="tx1"/>
              </a:solidFill>
            </a:endParaRPr>
          </a:p>
          <a:p>
            <a:pPr algn="ctr"/>
            <a:r>
              <a:rPr lang="it-IT" sz="1600" b="1" dirty="0" smtClean="0">
                <a:solidFill>
                  <a:schemeClr val="tx1"/>
                </a:solidFill>
              </a:rPr>
              <a:t>Nota MIUR 50912/2918</a:t>
            </a:r>
            <a:endParaRPr lang="it-IT" sz="1600" b="1" dirty="0">
              <a:solidFill>
                <a:schemeClr val="tx1"/>
              </a:solidFill>
            </a:endParaRPr>
          </a:p>
        </p:txBody>
      </p:sp>
      <p:pic>
        <p:nvPicPr>
          <p:cNvPr id="8" name="Immagin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51418" y="499632"/>
            <a:ext cx="668215" cy="646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itolo 1"/>
          <p:cNvSpPr txBox="1">
            <a:spLocks/>
          </p:cNvSpPr>
          <p:nvPr/>
        </p:nvSpPr>
        <p:spPr>
          <a:xfrm>
            <a:off x="-236820" y="199737"/>
            <a:ext cx="748823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b="1" kern="0" dirty="0" smtClean="0">
                <a:solidFill>
                  <a:srgbClr val="0000CC"/>
                </a:solidFill>
              </a:rPr>
              <a:t>I finanziamenti</a:t>
            </a:r>
            <a:endParaRPr lang="it-IT" b="1" kern="0" dirty="0">
              <a:solidFill>
                <a:srgbClr val="0000CC"/>
              </a:solidFill>
            </a:endParaRPr>
          </a:p>
        </p:txBody>
      </p:sp>
      <p:pic>
        <p:nvPicPr>
          <p:cNvPr id="11" name="Immagin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2245" y="129657"/>
            <a:ext cx="1478598" cy="11988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3497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2"/>
          <p:cNvSpPr>
            <a:spLocks noGrp="1"/>
          </p:cNvSpPr>
          <p:nvPr>
            <p:ph idx="1"/>
          </p:nvPr>
        </p:nvSpPr>
        <p:spPr>
          <a:xfrm>
            <a:off x="628650" y="836613"/>
            <a:ext cx="7886700" cy="5400675"/>
          </a:xfrm>
          <a:solidFill>
            <a:schemeClr val="bg1"/>
          </a:solidFill>
        </p:spPr>
        <p:txBody>
          <a:bodyPr>
            <a:normAutofit fontScale="92500" lnSpcReduction="20000"/>
          </a:bodyPr>
          <a:lstStyle/>
          <a:p>
            <a:pPr algn="just"/>
            <a:r>
              <a:rPr lang="it-IT" altLang="it-IT" sz="2400" dirty="0" smtClean="0"/>
              <a:t>Per quanto  concerne l’assegnazione delle risorse alle reti di scopo e alle singole scuole, si forniscono i seguenti suggerimenti,  </a:t>
            </a:r>
            <a:r>
              <a:rPr lang="it-IT" altLang="it-IT" sz="2400" b="1" dirty="0" smtClean="0"/>
              <a:t>fatta salva la libera autodeterminazione degli ambiti:</a:t>
            </a:r>
          </a:p>
          <a:p>
            <a:pPr algn="just"/>
            <a:endParaRPr lang="it-IT" altLang="it-IT" sz="2400" dirty="0" smtClean="0"/>
          </a:p>
          <a:p>
            <a:pPr algn="just"/>
            <a:r>
              <a:rPr lang="it-IT" altLang="it-IT" sz="2600" i="1" dirty="0" smtClean="0">
                <a:solidFill>
                  <a:schemeClr val="accent5">
                    <a:lumMod val="75000"/>
                  </a:schemeClr>
                </a:solidFill>
              </a:rPr>
              <a:t>-   </a:t>
            </a:r>
            <a:r>
              <a:rPr lang="it-IT" altLang="it-IT" sz="2600" b="1" i="1" dirty="0" smtClean="0">
                <a:solidFill>
                  <a:schemeClr val="accent5">
                    <a:lumMod val="75000"/>
                  </a:schemeClr>
                </a:solidFill>
              </a:rPr>
              <a:t>evitare eccessive segmentazioni delle risorse</a:t>
            </a:r>
            <a:r>
              <a:rPr lang="it-IT" altLang="it-IT" sz="2400" b="1" i="1" dirty="0" smtClean="0"/>
              <a:t>,</a:t>
            </a:r>
            <a:r>
              <a:rPr lang="it-IT" altLang="it-IT" sz="2400" b="1" i="1" dirty="0" smtClean="0">
                <a:solidFill>
                  <a:srgbClr val="FF0000"/>
                </a:solidFill>
              </a:rPr>
              <a:t> </a:t>
            </a:r>
            <a:r>
              <a:rPr lang="it-IT" altLang="it-IT" sz="2400" i="1" dirty="0" smtClean="0"/>
              <a:t>tenendo conto delle eventuali ricadute sulla rendicontazione finale e quindi sull’erogazione del saldo;</a:t>
            </a:r>
            <a:endParaRPr lang="it-IT" altLang="it-IT" sz="2400" dirty="0" smtClean="0"/>
          </a:p>
          <a:p>
            <a:pPr algn="just">
              <a:buFontTx/>
              <a:buChar char="-"/>
            </a:pPr>
            <a:r>
              <a:rPr lang="it-IT" altLang="it-IT" sz="2400" i="1" dirty="0" smtClean="0"/>
              <a:t>acquisire </a:t>
            </a:r>
            <a:r>
              <a:rPr lang="it-IT" altLang="it-IT" sz="2600" b="1" i="1" dirty="0" smtClean="0">
                <a:solidFill>
                  <a:schemeClr val="accent5">
                    <a:lumMod val="75000"/>
                  </a:schemeClr>
                </a:solidFill>
              </a:rPr>
              <a:t>elementi progettuali e amministrativi </a:t>
            </a:r>
            <a:r>
              <a:rPr lang="it-IT" altLang="it-IT" sz="2400" i="1" dirty="0" smtClean="0"/>
              <a:t>(formalizzazione rete di scopo, progetto formativo, impegni del Dirigente scolastico del polo gestionale ) ai fini dell’assegnazione dell’acconto;</a:t>
            </a:r>
          </a:p>
          <a:p>
            <a:pPr algn="just">
              <a:buFontTx/>
              <a:buChar char="-"/>
            </a:pPr>
            <a:r>
              <a:rPr lang="it-IT" altLang="it-IT" sz="2400" b="1" i="1" dirty="0">
                <a:solidFill>
                  <a:schemeClr val="accent5">
                    <a:lumMod val="75000"/>
                  </a:schemeClr>
                </a:solidFill>
              </a:rPr>
              <a:t>m</a:t>
            </a:r>
            <a:r>
              <a:rPr lang="it-IT" altLang="it-IT" sz="2400" b="1" i="1" dirty="0" smtClean="0">
                <a:solidFill>
                  <a:schemeClr val="accent5">
                    <a:lumMod val="75000"/>
                  </a:schemeClr>
                </a:solidFill>
              </a:rPr>
              <a:t>onitorare al 30 giugno 2019 </a:t>
            </a:r>
            <a:r>
              <a:rPr lang="it-IT" altLang="it-IT" sz="2400" i="1" dirty="0" smtClean="0"/>
              <a:t>le progettualità degli snodi assegnatari di risorse;</a:t>
            </a:r>
          </a:p>
          <a:p>
            <a:pPr marL="0" indent="0" algn="just">
              <a:buNone/>
            </a:pPr>
            <a:r>
              <a:rPr lang="it-IT" altLang="it-IT" sz="2400" i="1" dirty="0"/>
              <a:t>-  </a:t>
            </a:r>
            <a:r>
              <a:rPr lang="it-IT" altLang="it-IT" sz="2400" i="1" dirty="0" smtClean="0"/>
              <a:t>acquisire entro il </a:t>
            </a:r>
            <a:r>
              <a:rPr lang="it-IT" altLang="it-IT" sz="2400" b="1" i="1" dirty="0" smtClean="0">
                <a:solidFill>
                  <a:schemeClr val="accent5">
                    <a:lumMod val="75000"/>
                  </a:schemeClr>
                </a:solidFill>
              </a:rPr>
              <a:t>15 ottobre 2019 </a:t>
            </a:r>
            <a:r>
              <a:rPr lang="it-IT" altLang="it-IT" sz="2400" i="1" dirty="0" smtClean="0"/>
              <a:t>da ogni snodo gestionale i documenti</a:t>
            </a:r>
            <a:r>
              <a:rPr lang="it-IT" altLang="it-IT" sz="2400" i="1" dirty="0" smtClean="0">
                <a:solidFill>
                  <a:srgbClr val="FF0000"/>
                </a:solidFill>
              </a:rPr>
              <a:t> </a:t>
            </a:r>
            <a:r>
              <a:rPr lang="it-IT" altLang="it-IT" sz="2400" i="1" dirty="0" smtClean="0"/>
              <a:t>di</a:t>
            </a:r>
            <a:r>
              <a:rPr lang="it-IT" altLang="it-IT" sz="2400" i="1" dirty="0" smtClean="0">
                <a:solidFill>
                  <a:srgbClr val="FF0000"/>
                </a:solidFill>
              </a:rPr>
              <a:t> </a:t>
            </a:r>
            <a:r>
              <a:rPr lang="it-IT" altLang="it-IT" sz="2600" b="1" i="1" dirty="0" smtClean="0">
                <a:solidFill>
                  <a:schemeClr val="accent5">
                    <a:lumMod val="75000"/>
                  </a:schemeClr>
                </a:solidFill>
              </a:rPr>
              <a:t>rendicontazione e l’allegato 1 firmato da almeno un revisore</a:t>
            </a:r>
            <a:r>
              <a:rPr lang="it-IT" altLang="it-IT" sz="2400" i="1" dirty="0" smtClean="0"/>
              <a:t>, al fine della predisposizione della rendicontazione complessiva, la cui redazione costituirà una sintesi delle rendicontazioni relative alle azioni delle reti di scopo o di singole scuole.</a:t>
            </a:r>
          </a:p>
          <a:p>
            <a:pPr>
              <a:buFontTx/>
              <a:buChar char="-"/>
            </a:pPr>
            <a:endParaRPr lang="it-IT" altLang="it-IT" sz="2400" dirty="0" smtClean="0"/>
          </a:p>
        </p:txBody>
      </p:sp>
      <p:sp>
        <p:nvSpPr>
          <p:cNvPr id="17411" name="Segnaposto numero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EC1A0E6-98AF-4E4B-A0AD-CEB2A409B216}" type="slidenum">
              <a:rPr lang="it-IT" altLang="it-IT">
                <a:solidFill>
                  <a:srgbClr val="898989"/>
                </a:solidFill>
              </a:rPr>
              <a:pPr/>
              <a:t>27</a:t>
            </a:fld>
            <a:endParaRPr lang="it-IT" altLang="it-IT">
              <a:solidFill>
                <a:srgbClr val="898989"/>
              </a:solidFill>
            </a:endParaRPr>
          </a:p>
        </p:txBody>
      </p:sp>
    </p:spTree>
    <p:extLst>
      <p:ext uri="{BB962C8B-B14F-4D97-AF65-F5344CB8AC3E}">
        <p14:creationId xmlns:p14="http://schemas.microsoft.com/office/powerpoint/2010/main" val="8328800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23C16B-2544-4980-AA23-545B838F0BC0}" type="slidenum">
              <a:rPr lang="it-IT" altLang="it-IT" sz="1200" smtClean="0">
                <a:solidFill>
                  <a:srgbClr val="898989"/>
                </a:solidFill>
                <a:latin typeface="Tahoma" panose="020B0604030504040204" pitchFamily="34" charset="0"/>
              </a:rPr>
              <a:pPr>
                <a:spcBef>
                  <a:spcPct val="0"/>
                </a:spcBef>
                <a:buFontTx/>
                <a:buNone/>
              </a:pPr>
              <a:t>28</a:t>
            </a:fld>
            <a:endParaRPr lang="it-IT" altLang="it-IT" sz="1200" smtClean="0">
              <a:solidFill>
                <a:srgbClr val="898989"/>
              </a:solidFill>
              <a:latin typeface="Tahoma" panose="020B0604030504040204" pitchFamily="34" charset="0"/>
            </a:endParaRPr>
          </a:p>
        </p:txBody>
      </p:sp>
      <p:sp>
        <p:nvSpPr>
          <p:cNvPr id="5" name="Titolo 1"/>
          <p:cNvSpPr txBox="1">
            <a:spLocks/>
          </p:cNvSpPr>
          <p:nvPr/>
        </p:nvSpPr>
        <p:spPr>
          <a:xfrm>
            <a:off x="-828600" y="548680"/>
            <a:ext cx="748823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b="1" kern="0" dirty="0" smtClean="0">
                <a:solidFill>
                  <a:srgbClr val="0000CC"/>
                </a:solidFill>
              </a:rPr>
              <a:t>Conclusione delle attività</a:t>
            </a:r>
            <a:endParaRPr lang="it-IT" b="1" kern="0" dirty="0">
              <a:solidFill>
                <a:srgbClr val="0000CC"/>
              </a:solidFill>
            </a:endParaRPr>
          </a:p>
        </p:txBody>
      </p:sp>
      <p:sp>
        <p:nvSpPr>
          <p:cNvPr id="2" name="Rettangolo 1"/>
          <p:cNvSpPr/>
          <p:nvPr/>
        </p:nvSpPr>
        <p:spPr>
          <a:xfrm>
            <a:off x="504496" y="1456715"/>
            <a:ext cx="5112327" cy="1938992"/>
          </a:xfrm>
          <a:prstGeom prst="rect">
            <a:avLst/>
          </a:prstGeom>
        </p:spPr>
        <p:txBody>
          <a:bodyPr wrap="square">
            <a:spAutoFit/>
          </a:bodyPr>
          <a:lstStyle/>
          <a:p>
            <a:pPr algn="just"/>
            <a:r>
              <a:rPr lang="it-IT" sz="2000" dirty="0">
                <a:latin typeface="Calibri" panose="020F0502020204030204" pitchFamily="34" charset="0"/>
              </a:rPr>
              <a:t>Si richiama fin da ora l'attenzione delle S.S.L.L. sulla necessità che le attività </a:t>
            </a:r>
            <a:r>
              <a:rPr lang="it-IT" sz="2000" dirty="0" smtClean="0">
                <a:latin typeface="Calibri" panose="020F0502020204030204" pitchFamily="34" charset="0"/>
              </a:rPr>
              <a:t>formative relative alla terza annualità del Piano nazionale formazione docenti, </a:t>
            </a:r>
            <a:r>
              <a:rPr lang="it-IT" sz="2000" dirty="0">
                <a:latin typeface="Calibri" panose="020F0502020204030204" pitchFamily="34" charset="0"/>
              </a:rPr>
              <a:t>siano svolte </a:t>
            </a:r>
            <a:r>
              <a:rPr lang="it-IT" sz="2000" dirty="0" smtClean="0">
                <a:latin typeface="Calibri" panose="020F0502020204030204" pitchFamily="34" charset="0"/>
              </a:rPr>
              <a:t>entro </a:t>
            </a:r>
            <a:r>
              <a:rPr lang="it-IT" sz="2000" dirty="0">
                <a:latin typeface="Calibri" panose="020F0502020204030204" pitchFamily="34" charset="0"/>
              </a:rPr>
              <a:t>l'a.s.2018-2019 </a:t>
            </a:r>
            <a:r>
              <a:rPr lang="it-IT" sz="2000" dirty="0" smtClean="0">
                <a:latin typeface="Calibri" panose="020F0502020204030204" pitchFamily="34" charset="0"/>
              </a:rPr>
              <a:t>e comunque non oltre </a:t>
            </a:r>
            <a:r>
              <a:rPr lang="it-IT" sz="2000" dirty="0">
                <a:latin typeface="Calibri" panose="020F0502020204030204" pitchFamily="34" charset="0"/>
              </a:rPr>
              <a:t>il </a:t>
            </a:r>
            <a:r>
              <a:rPr lang="it-IT" sz="2000" b="1" dirty="0">
                <a:latin typeface="Calibri" panose="020F0502020204030204" pitchFamily="34" charset="0"/>
              </a:rPr>
              <a:t>30 </a:t>
            </a:r>
            <a:r>
              <a:rPr lang="it-IT" sz="2000" b="1" dirty="0" smtClean="0">
                <a:latin typeface="Calibri" panose="020F0502020204030204" pitchFamily="34" charset="0"/>
              </a:rPr>
              <a:t>OTTOBRE </a:t>
            </a:r>
            <a:r>
              <a:rPr lang="it-IT" sz="2000" b="1" dirty="0">
                <a:latin typeface="Calibri" panose="020F0502020204030204" pitchFamily="34" charset="0"/>
              </a:rPr>
              <a:t>2019.</a:t>
            </a:r>
            <a:endParaRPr lang="it-IT" sz="2000" b="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0987" y="4134371"/>
            <a:ext cx="3724363" cy="2404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7792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23C16B-2544-4980-AA23-545B838F0BC0}" type="slidenum">
              <a:rPr lang="it-IT" altLang="it-IT" sz="1200" smtClean="0">
                <a:solidFill>
                  <a:srgbClr val="898989"/>
                </a:solidFill>
                <a:latin typeface="Tahoma" panose="020B0604030504040204" pitchFamily="34" charset="0"/>
              </a:rPr>
              <a:pPr>
                <a:spcBef>
                  <a:spcPct val="0"/>
                </a:spcBef>
                <a:buFontTx/>
                <a:buNone/>
              </a:pPr>
              <a:t>29</a:t>
            </a:fld>
            <a:endParaRPr lang="it-IT" altLang="it-IT" sz="1200" smtClean="0">
              <a:solidFill>
                <a:srgbClr val="898989"/>
              </a:solidFill>
              <a:latin typeface="Tahoma" panose="020B0604030504040204" pitchFamily="34" charset="0"/>
            </a:endParaRPr>
          </a:p>
        </p:txBody>
      </p:sp>
      <p:sp>
        <p:nvSpPr>
          <p:cNvPr id="5" name="Titolo 1"/>
          <p:cNvSpPr txBox="1">
            <a:spLocks/>
          </p:cNvSpPr>
          <p:nvPr/>
        </p:nvSpPr>
        <p:spPr>
          <a:xfrm>
            <a:off x="-828600" y="548680"/>
            <a:ext cx="748823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b="1" kern="0" dirty="0" smtClean="0">
                <a:solidFill>
                  <a:srgbClr val="0000CC"/>
                </a:solidFill>
              </a:rPr>
              <a:t>Rendicontazione </a:t>
            </a:r>
            <a:endParaRPr lang="it-IT" b="1" kern="0" dirty="0">
              <a:solidFill>
                <a:srgbClr val="0000CC"/>
              </a:solidFill>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199" y="4964705"/>
            <a:ext cx="3052390" cy="1756771"/>
          </a:xfrm>
          <a:prstGeom prst="rect">
            <a:avLst/>
          </a:prstGeom>
          <a:ln>
            <a:noFill/>
          </a:ln>
          <a:effectLst>
            <a:outerShdw blurRad="292100" dist="139700" dir="2700000" algn="tl" rotWithShape="0">
              <a:srgbClr val="333333">
                <a:alpha val="65000"/>
              </a:srgbClr>
            </a:outerShdw>
          </a:effectLst>
        </p:spPr>
      </p:pic>
      <p:sp>
        <p:nvSpPr>
          <p:cNvPr id="2" name="Rettangolo 1"/>
          <p:cNvSpPr/>
          <p:nvPr/>
        </p:nvSpPr>
        <p:spPr>
          <a:xfrm>
            <a:off x="845126" y="1400734"/>
            <a:ext cx="4946073" cy="3754874"/>
          </a:xfrm>
          <a:prstGeom prst="rect">
            <a:avLst/>
          </a:prstGeom>
        </p:spPr>
        <p:txBody>
          <a:bodyPr wrap="square">
            <a:spAutoFit/>
          </a:bodyPr>
          <a:lstStyle/>
          <a:p>
            <a:pPr algn="just"/>
            <a:r>
              <a:rPr lang="it-IT" sz="2000" dirty="0"/>
              <a:t>Per procedere all'erogazione del saldo del 50% del finanziamento assegnato, le scuole-polo dovranno </a:t>
            </a:r>
            <a:r>
              <a:rPr lang="it-IT" sz="2000" dirty="0" smtClean="0"/>
              <a:t>predisporre la </a:t>
            </a:r>
            <a:r>
              <a:rPr lang="it-IT" sz="2000" dirty="0"/>
              <a:t>relazione sul regolare svolgimento dei corsi e conclusione delle attività, e la specifica rendicontazione amministrativo-contabile. La modulistica da utilizzare per la </a:t>
            </a:r>
            <a:r>
              <a:rPr lang="it-IT" sz="2000" b="1" dirty="0"/>
              <a:t>rendicontazione </a:t>
            </a:r>
            <a:r>
              <a:rPr lang="it-IT" sz="2000" dirty="0"/>
              <a:t>sarà trasmessa agli Uffici Scolastici Regionali e alle scuole-polo.</a:t>
            </a:r>
          </a:p>
          <a:p>
            <a:pPr algn="just"/>
            <a:r>
              <a:rPr lang="it-IT" sz="2000" dirty="0"/>
              <a:t>Le attività formative dovranno </a:t>
            </a:r>
            <a:r>
              <a:rPr lang="it-IT" sz="2000" dirty="0" smtClean="0"/>
              <a:t>rendicontate non </a:t>
            </a:r>
            <a:r>
              <a:rPr lang="it-IT" sz="2000" dirty="0"/>
              <a:t>oltre il </a:t>
            </a:r>
            <a:r>
              <a:rPr lang="it-IT" sz="2000" b="1" dirty="0"/>
              <a:t>30 novembre 2019</a:t>
            </a:r>
            <a:r>
              <a:rPr lang="it-IT" sz="2000" dirty="0"/>
              <a:t>.</a:t>
            </a:r>
          </a:p>
          <a:p>
            <a:pPr algn="just"/>
            <a:endParaRPr lang="it-IT" b="1" dirty="0"/>
          </a:p>
        </p:txBody>
      </p:sp>
    </p:spTree>
    <p:extLst>
      <p:ext uri="{BB962C8B-B14F-4D97-AF65-F5344CB8AC3E}">
        <p14:creationId xmlns:p14="http://schemas.microsoft.com/office/powerpoint/2010/main" val="4482317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previsioni del vigente CCNL</a:t>
            </a:r>
            <a:endParaRPr lang="it-IT" dirty="0"/>
          </a:p>
        </p:txBody>
      </p:sp>
      <p:pic>
        <p:nvPicPr>
          <p:cNvPr id="4" name="Immagine 3"/>
          <p:cNvPicPr>
            <a:picLocks noChangeAspect="1"/>
          </p:cNvPicPr>
          <p:nvPr/>
        </p:nvPicPr>
        <p:blipFill>
          <a:blip r:embed="rId2"/>
          <a:stretch>
            <a:fillRect/>
          </a:stretch>
        </p:blipFill>
        <p:spPr>
          <a:xfrm>
            <a:off x="6045783" y="472282"/>
            <a:ext cx="2087563" cy="1111250"/>
          </a:xfrm>
          <a:prstGeom prst="rect">
            <a:avLst/>
          </a:prstGeom>
          <a:ln>
            <a:noFill/>
          </a:ln>
          <a:effectLst>
            <a:outerShdw blurRad="292100" dist="139700" dir="2700000" algn="tl" rotWithShape="0">
              <a:srgbClr val="333333">
                <a:alpha val="65000"/>
              </a:srgbClr>
            </a:outerShdw>
          </a:effectLst>
        </p:spPr>
      </p:pic>
      <p:sp>
        <p:nvSpPr>
          <p:cNvPr id="5" name="Segnaposto contenuto 4"/>
          <p:cNvSpPr>
            <a:spLocks noGrp="1"/>
          </p:cNvSpPr>
          <p:nvPr>
            <p:ph idx="1"/>
          </p:nvPr>
        </p:nvSpPr>
        <p:spPr>
          <a:xfrm>
            <a:off x="628650" y="1825625"/>
            <a:ext cx="7886700" cy="3831256"/>
          </a:xfrm>
          <a:solidFill>
            <a:schemeClr val="bg1"/>
          </a:solidFill>
        </p:spPr>
        <p:txBody>
          <a:bodyPr>
            <a:normAutofit/>
          </a:bodyPr>
          <a:lstStyle/>
          <a:p>
            <a:pPr algn="just">
              <a:lnSpc>
                <a:spcPct val="150000"/>
              </a:lnSpc>
              <a:spcBef>
                <a:spcPts val="0"/>
              </a:spcBef>
            </a:pPr>
            <a:r>
              <a:rPr lang="it-IT" sz="2400" dirty="0" smtClean="0"/>
              <a:t>In merito alle risorse per la formazione, l’art. </a:t>
            </a:r>
            <a:r>
              <a:rPr lang="it-IT" sz="2400" dirty="0"/>
              <a:t>22 c.4 </a:t>
            </a:r>
            <a:r>
              <a:rPr lang="it-IT" sz="2400" dirty="0" err="1"/>
              <a:t>lett</a:t>
            </a:r>
            <a:r>
              <a:rPr lang="it-IT" sz="2400" dirty="0"/>
              <a:t>. </a:t>
            </a:r>
            <a:r>
              <a:rPr lang="it-IT" sz="2400" dirty="0" smtClean="0"/>
              <a:t>A 3</a:t>
            </a:r>
            <a:r>
              <a:rPr lang="it-IT" sz="2400" dirty="0"/>
              <a:t>) </a:t>
            </a:r>
            <a:r>
              <a:rPr lang="it-IT" sz="2400" dirty="0" smtClean="0"/>
              <a:t>del CCNL </a:t>
            </a:r>
            <a:r>
              <a:rPr lang="it-IT" sz="2400" dirty="0"/>
              <a:t>C</a:t>
            </a:r>
            <a:r>
              <a:rPr lang="it-IT" sz="2400" dirty="0" smtClean="0"/>
              <a:t>omparto </a:t>
            </a:r>
            <a:r>
              <a:rPr lang="it-IT" sz="2400" dirty="0"/>
              <a:t>istruzione e ricerca </a:t>
            </a:r>
            <a:r>
              <a:rPr lang="it-IT" sz="2400" dirty="0" smtClean="0"/>
              <a:t>2016-2019, </a:t>
            </a:r>
            <a:r>
              <a:rPr lang="it-IT" sz="2400" dirty="0"/>
              <a:t>sottoscritto il 19 aprile </a:t>
            </a:r>
            <a:r>
              <a:rPr lang="it-IT" sz="2400" dirty="0" smtClean="0"/>
              <a:t>2018, ha stabilito che sono oggetto di contrattazione integrativa nazionale </a:t>
            </a:r>
            <a:r>
              <a:rPr lang="it-IT" sz="2400" b="1" dirty="0" smtClean="0"/>
              <a:t>i  </a:t>
            </a:r>
            <a:r>
              <a:rPr lang="it-IT" sz="2400" b="1" dirty="0"/>
              <a:t>criteri generali di ripartizione delle risorse per la formazione del personale docente educativo ed </a:t>
            </a:r>
            <a:r>
              <a:rPr lang="it-IT" sz="2400" b="1" dirty="0" smtClean="0"/>
              <a:t>ATA</a:t>
            </a:r>
            <a:r>
              <a:rPr lang="it-IT" sz="2400" b="1" dirty="0"/>
              <a:t>.</a:t>
            </a:r>
          </a:p>
        </p:txBody>
      </p:sp>
    </p:spTree>
    <p:extLst>
      <p:ext uri="{BB962C8B-B14F-4D97-AF65-F5344CB8AC3E}">
        <p14:creationId xmlns:p14="http://schemas.microsoft.com/office/powerpoint/2010/main" val="2350515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323C16B-2544-4980-AA23-545B838F0BC0}" type="slidenum">
              <a:rPr lang="it-IT" altLang="it-IT" sz="1200" smtClean="0">
                <a:solidFill>
                  <a:srgbClr val="898989"/>
                </a:solidFill>
                <a:latin typeface="Tahoma" panose="020B0604030504040204" pitchFamily="34" charset="0"/>
              </a:rPr>
              <a:pPr>
                <a:spcBef>
                  <a:spcPct val="0"/>
                </a:spcBef>
                <a:buFontTx/>
                <a:buNone/>
              </a:pPr>
              <a:t>30</a:t>
            </a:fld>
            <a:endParaRPr lang="it-IT" altLang="it-IT" sz="1200" smtClean="0">
              <a:solidFill>
                <a:srgbClr val="898989"/>
              </a:solidFill>
              <a:latin typeface="Tahoma" panose="020B0604030504040204" pitchFamily="34" charset="0"/>
            </a:endParaRPr>
          </a:p>
        </p:txBody>
      </p:sp>
      <p:sp>
        <p:nvSpPr>
          <p:cNvPr id="5" name="Titolo 1"/>
          <p:cNvSpPr txBox="1">
            <a:spLocks/>
          </p:cNvSpPr>
          <p:nvPr/>
        </p:nvSpPr>
        <p:spPr>
          <a:xfrm>
            <a:off x="-900608" y="548680"/>
            <a:ext cx="7488238"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it-IT" b="1" kern="0" dirty="0" smtClean="0">
                <a:solidFill>
                  <a:srgbClr val="0000CC"/>
                </a:solidFill>
              </a:rPr>
              <a:t>Le iniziative</a:t>
            </a:r>
          </a:p>
          <a:p>
            <a:pPr>
              <a:defRPr/>
            </a:pPr>
            <a:r>
              <a:rPr lang="it-IT" b="1" kern="0" dirty="0" smtClean="0">
                <a:solidFill>
                  <a:srgbClr val="0000CC"/>
                </a:solidFill>
              </a:rPr>
              <a:t> con la quota regionale </a:t>
            </a:r>
            <a:endParaRPr lang="it-IT" b="1" kern="0" dirty="0">
              <a:solidFill>
                <a:srgbClr val="0000CC"/>
              </a:solidFill>
            </a:endParaRPr>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438" y="3018673"/>
            <a:ext cx="3017912" cy="2010684"/>
          </a:xfrm>
          <a:prstGeom prst="rect">
            <a:avLst/>
          </a:prstGeom>
          <a:ln>
            <a:noFill/>
          </a:ln>
          <a:effectLst>
            <a:outerShdw blurRad="292100" dist="139700" dir="2700000" algn="tl" rotWithShape="0">
              <a:srgbClr val="333333">
                <a:alpha val="65000"/>
              </a:srgbClr>
            </a:outerShdw>
          </a:effectLst>
        </p:spPr>
      </p:pic>
      <p:sp>
        <p:nvSpPr>
          <p:cNvPr id="2" name="Rettangolo 1"/>
          <p:cNvSpPr/>
          <p:nvPr/>
        </p:nvSpPr>
        <p:spPr>
          <a:xfrm>
            <a:off x="678872" y="2250421"/>
            <a:ext cx="4572000" cy="3970318"/>
          </a:xfrm>
          <a:prstGeom prst="rect">
            <a:avLst/>
          </a:prstGeom>
        </p:spPr>
        <p:txBody>
          <a:bodyPr>
            <a:spAutoFit/>
          </a:bodyPr>
          <a:lstStyle/>
          <a:p>
            <a:pPr algn="just"/>
            <a:r>
              <a:rPr lang="it-IT" dirty="0"/>
              <a:t>Per quanto riguarda i finanziamenti del Piano nazionale formazione docenti, è prevista una quota per le azioni di monitoraggio e le iniziative formative degli Uffici Scolastici Regionali, pari all'1% del totale assegnato a livello regionale.</a:t>
            </a:r>
          </a:p>
          <a:p>
            <a:pPr algn="just"/>
            <a:endParaRPr lang="it-IT" dirty="0"/>
          </a:p>
          <a:p>
            <a:pPr algn="just"/>
            <a:r>
              <a:rPr lang="it-IT" dirty="0"/>
              <a:t>La 	quota regionale sarà utilizzata prioritariamente </a:t>
            </a:r>
            <a:r>
              <a:rPr lang="it-IT" dirty="0" smtClean="0"/>
              <a:t>per un’azione di </a:t>
            </a:r>
            <a:r>
              <a:rPr lang="it-IT" dirty="0" smtClean="0"/>
              <a:t>documentazione aperta </a:t>
            </a:r>
            <a:r>
              <a:rPr lang="it-IT" dirty="0" smtClean="0"/>
              <a:t>a tutti i Dirigenti dei poli formativi, finalizzata </a:t>
            </a:r>
            <a:r>
              <a:rPr lang="it-IT" dirty="0" smtClean="0"/>
              <a:t>alla </a:t>
            </a:r>
            <a:r>
              <a:rPr lang="it-IT" dirty="0" smtClean="0"/>
              <a:t>messa a punto di un </a:t>
            </a:r>
            <a:r>
              <a:rPr lang="it-IT" dirty="0" smtClean="0"/>
              <a:t>rapporto finale </a:t>
            </a:r>
            <a:r>
              <a:rPr lang="it-IT" dirty="0" smtClean="0"/>
              <a:t>contenente gli esiti </a:t>
            </a:r>
            <a:r>
              <a:rPr lang="it-IT" dirty="0" smtClean="0"/>
              <a:t>quantitativi e gli elementi di qualità conseguiti </a:t>
            </a:r>
            <a:r>
              <a:rPr lang="it-IT" dirty="0" smtClean="0"/>
              <a:t>con l’implementazione del Piano triennale.</a:t>
            </a:r>
            <a:endParaRPr lang="it-IT" dirty="0"/>
          </a:p>
        </p:txBody>
      </p:sp>
    </p:spTree>
    <p:extLst>
      <p:ext uri="{BB962C8B-B14F-4D97-AF65-F5344CB8AC3E}">
        <p14:creationId xmlns:p14="http://schemas.microsoft.com/office/powerpoint/2010/main" val="25383754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CONVERGENZA DI RISORSE </a:t>
            </a:r>
            <a:endParaRPr lang="it-IT" dirty="0"/>
          </a:p>
        </p:txBody>
      </p:sp>
      <p:sp>
        <p:nvSpPr>
          <p:cNvPr id="3" name="Segnaposto contenuto 2"/>
          <p:cNvSpPr>
            <a:spLocks noGrp="1"/>
          </p:cNvSpPr>
          <p:nvPr>
            <p:ph idx="1"/>
          </p:nvPr>
        </p:nvSpPr>
        <p:spPr>
          <a:xfrm>
            <a:off x="222720" y="1929664"/>
            <a:ext cx="4248472" cy="4494260"/>
          </a:xfrm>
          <a:solidFill>
            <a:schemeClr val="bg1"/>
          </a:solidFill>
        </p:spPr>
        <p:txBody>
          <a:bodyPr>
            <a:normAutofit lnSpcReduction="10000"/>
          </a:bodyPr>
          <a:lstStyle/>
          <a:p>
            <a:endParaRPr lang="it-IT" b="0" dirty="0"/>
          </a:p>
          <a:p>
            <a:r>
              <a:rPr lang="it-IT" sz="2400" dirty="0"/>
              <a:t>In attesa della definizione del </a:t>
            </a:r>
            <a:r>
              <a:rPr lang="it-IT" sz="2400" dirty="0" smtClean="0"/>
              <a:t>CCNI, vengono </a:t>
            </a:r>
            <a:r>
              <a:rPr lang="it-IT" sz="2400" dirty="0" smtClean="0"/>
              <a:t>allocate </a:t>
            </a:r>
            <a:r>
              <a:rPr lang="it-IT" sz="2400" dirty="0" smtClean="0"/>
              <a:t>presso i </a:t>
            </a:r>
            <a:r>
              <a:rPr lang="it-IT" sz="2400" b="0" dirty="0" smtClean="0"/>
              <a:t>28 poli formativi di ambito le risorse relative a</a:t>
            </a:r>
            <a:r>
              <a:rPr lang="it-IT" sz="2400" b="0" dirty="0"/>
              <a:t>: </a:t>
            </a:r>
          </a:p>
          <a:p>
            <a:pPr algn="just"/>
            <a:r>
              <a:rPr lang="it-IT" sz="2400" dirty="0"/>
              <a:t>1. </a:t>
            </a:r>
            <a:r>
              <a:rPr lang="it-IT" sz="2400" b="1" dirty="0"/>
              <a:t>Piano nazionale di Formazione </a:t>
            </a:r>
            <a:r>
              <a:rPr lang="it-IT" sz="2400" dirty="0"/>
              <a:t>docenti - </a:t>
            </a:r>
            <a:r>
              <a:rPr lang="it-IT" sz="2400" dirty="0" smtClean="0"/>
              <a:t>III </a:t>
            </a:r>
            <a:r>
              <a:rPr lang="it-IT" sz="2400" dirty="0"/>
              <a:t>ANNUALITÀ </a:t>
            </a:r>
          </a:p>
          <a:p>
            <a:pPr algn="just"/>
            <a:r>
              <a:rPr lang="it-IT" sz="2400" dirty="0"/>
              <a:t>2. Periodo di formazione e prova, attività formative per i </a:t>
            </a:r>
            <a:r>
              <a:rPr lang="it-IT" sz="2400" b="1" dirty="0"/>
              <a:t>docenti neo assunti </a:t>
            </a:r>
          </a:p>
          <a:p>
            <a:pPr algn="just"/>
            <a:r>
              <a:rPr lang="it-IT" sz="2400" dirty="0"/>
              <a:t>3. Formazione sui temi dell’</a:t>
            </a:r>
            <a:r>
              <a:rPr lang="it-IT" sz="2400" b="1" dirty="0"/>
              <a:t>inclusione scolastica</a:t>
            </a:r>
            <a:r>
              <a:rPr lang="it-IT" sz="2400" dirty="0"/>
              <a:t>. </a:t>
            </a:r>
          </a:p>
          <a:p>
            <a:endParaRPr lang="it-IT" sz="2400" dirty="0"/>
          </a:p>
        </p:txBody>
      </p:sp>
      <p:pic>
        <p:nvPicPr>
          <p:cNvPr id="5" name="Immagine 4"/>
          <p:cNvPicPr>
            <a:picLocks noChangeAspect="1"/>
          </p:cNvPicPr>
          <p:nvPr/>
        </p:nvPicPr>
        <p:blipFill>
          <a:blip r:embed="rId3"/>
          <a:stretch>
            <a:fillRect/>
          </a:stretch>
        </p:blipFill>
        <p:spPr>
          <a:xfrm>
            <a:off x="4570417" y="2193011"/>
            <a:ext cx="4573583" cy="3967566"/>
          </a:xfrm>
          <a:prstGeom prst="rect">
            <a:avLst/>
          </a:prstGeom>
        </p:spPr>
      </p:pic>
    </p:spTree>
    <p:extLst>
      <p:ext uri="{BB962C8B-B14F-4D97-AF65-F5344CB8AC3E}">
        <p14:creationId xmlns:p14="http://schemas.microsoft.com/office/powerpoint/2010/main" val="1946988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Obiettivi del Piano</a:t>
            </a:r>
            <a:endParaRPr lang="it-IT" b="1" dirty="0"/>
          </a:p>
        </p:txBody>
      </p:sp>
      <p:sp>
        <p:nvSpPr>
          <p:cNvPr id="3" name="Segnaposto contenuto 2"/>
          <p:cNvSpPr>
            <a:spLocks noGrp="1"/>
          </p:cNvSpPr>
          <p:nvPr>
            <p:ph idx="1"/>
          </p:nvPr>
        </p:nvSpPr>
        <p:spPr>
          <a:solidFill>
            <a:schemeClr val="bg1"/>
          </a:solidFill>
        </p:spPr>
        <p:txBody>
          <a:bodyPr>
            <a:normAutofit lnSpcReduction="10000"/>
          </a:bodyPr>
          <a:lstStyle/>
          <a:p>
            <a:pPr algn="just">
              <a:lnSpc>
                <a:spcPct val="150000"/>
              </a:lnSpc>
              <a:spcBef>
                <a:spcPts val="0"/>
              </a:spcBef>
            </a:pPr>
            <a:r>
              <a:rPr lang="it-IT" dirty="0"/>
              <a:t>La nota MIUR 50912 sottolinea </a:t>
            </a:r>
            <a:r>
              <a:rPr lang="it-IT" dirty="0" smtClean="0"/>
              <a:t>che l’obiettivo </a:t>
            </a:r>
            <a:r>
              <a:rPr lang="it-IT" dirty="0"/>
              <a:t>del Piano </a:t>
            </a:r>
            <a:r>
              <a:rPr lang="it-IT" dirty="0" smtClean="0"/>
              <a:t>è </a:t>
            </a:r>
            <a:r>
              <a:rPr lang="it-IT" b="1" dirty="0"/>
              <a:t>rispondere alle esigenze di formazione dei singoli docenti </a:t>
            </a:r>
            <a:r>
              <a:rPr lang="it-IT" dirty="0"/>
              <a:t>da inserire </a:t>
            </a:r>
            <a:r>
              <a:rPr lang="it-IT" b="1" dirty="0"/>
              <a:t>nel quadro di sviluppo e miglioramento propri di ogni scuola</a:t>
            </a:r>
            <a:r>
              <a:rPr lang="it-IT" dirty="0"/>
              <a:t> (con riferimento a PTOF, RAV e </a:t>
            </a:r>
            <a:r>
              <a:rPr lang="it-IT" dirty="0" err="1"/>
              <a:t>PdM</a:t>
            </a:r>
            <a:r>
              <a:rPr lang="it-IT" dirty="0"/>
              <a:t>). </a:t>
            </a:r>
            <a:endParaRPr lang="it-IT" dirty="0" smtClean="0"/>
          </a:p>
          <a:p>
            <a:pPr algn="just">
              <a:lnSpc>
                <a:spcPct val="150000"/>
              </a:lnSpc>
              <a:spcBef>
                <a:spcPts val="0"/>
              </a:spcBef>
            </a:pPr>
            <a:r>
              <a:rPr lang="it-IT" dirty="0" smtClean="0"/>
              <a:t>Il </a:t>
            </a:r>
            <a:r>
              <a:rPr lang="it-IT" dirty="0"/>
              <a:t>D.M. 797 cit. delinea lo scenario strategico della formazione, individuando 9 priorità nazionali cui ricondurre i contenuti delle diverse azioni, i vari livelli, e sottolinea l’esigenza di qualificare le metodologie formative, evitando di ridurre i percorsi formativi a meri corsi di aggiornamento, di carattere prevalentemente trasmissivo</a:t>
            </a:r>
          </a:p>
        </p:txBody>
      </p:sp>
    </p:spTree>
    <p:extLst>
      <p:ext uri="{BB962C8B-B14F-4D97-AF65-F5344CB8AC3E}">
        <p14:creationId xmlns:p14="http://schemas.microsoft.com/office/powerpoint/2010/main" val="37264341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Bisogni della scuola e bisogni dei docenti: </a:t>
            </a:r>
            <a:br>
              <a:rPr lang="it-IT" b="1" dirty="0" smtClean="0"/>
            </a:br>
            <a:r>
              <a:rPr lang="it-IT" b="1" dirty="0" smtClean="0"/>
              <a:t>la sintesi</a:t>
            </a:r>
            <a:endParaRPr lang="it-IT" b="1" dirty="0"/>
          </a:p>
        </p:txBody>
      </p:sp>
      <p:sp>
        <p:nvSpPr>
          <p:cNvPr id="3" name="Segnaposto contenuto 2"/>
          <p:cNvSpPr>
            <a:spLocks noGrp="1"/>
          </p:cNvSpPr>
          <p:nvPr>
            <p:ph idx="1"/>
          </p:nvPr>
        </p:nvSpPr>
        <p:spPr>
          <a:solidFill>
            <a:schemeClr val="bg1"/>
          </a:solidFill>
        </p:spPr>
        <p:txBody>
          <a:bodyPr>
            <a:normAutofit/>
          </a:bodyPr>
          <a:lstStyle/>
          <a:p>
            <a:endParaRPr lang="it-IT" sz="2400" dirty="0" smtClean="0"/>
          </a:p>
          <a:p>
            <a:r>
              <a:rPr lang="it-IT" sz="2400" dirty="0" smtClean="0"/>
              <a:t>I </a:t>
            </a:r>
            <a:r>
              <a:rPr lang="it-IT" sz="2400" dirty="0" smtClean="0"/>
              <a:t>due </a:t>
            </a:r>
            <a:r>
              <a:rPr lang="it-IT" sz="2400" dirty="0" smtClean="0"/>
              <a:t>aspetti dovrebbero condurre ad una sintesi.</a:t>
            </a:r>
          </a:p>
          <a:p>
            <a:r>
              <a:rPr lang="it-IT" sz="2400" dirty="0" smtClean="0"/>
              <a:t>Ogni scuola deve innanzitutto considerare i bisogni derivanti da  RAV, </a:t>
            </a:r>
            <a:r>
              <a:rPr lang="it-IT" sz="2400" dirty="0" err="1" smtClean="0"/>
              <a:t>PdM</a:t>
            </a:r>
            <a:r>
              <a:rPr lang="it-IT" sz="2400" dirty="0" smtClean="0"/>
              <a:t>, PTOF.</a:t>
            </a:r>
          </a:p>
          <a:p>
            <a:endParaRPr lang="it-IT" sz="2400" dirty="0" smtClean="0"/>
          </a:p>
          <a:p>
            <a:r>
              <a:rPr lang="it-IT" sz="2400" dirty="0" smtClean="0"/>
              <a:t>Definita la mappatura dei bisogni, ogni docente deve collocarsi alla luce del proprio Bilancio delle competenze. </a:t>
            </a:r>
          </a:p>
          <a:p>
            <a:endParaRPr lang="it-IT" sz="2400" dirty="0"/>
          </a:p>
        </p:txBody>
      </p:sp>
      <p:sp>
        <p:nvSpPr>
          <p:cNvPr id="4" name="Freccia a destra 3"/>
          <p:cNvSpPr/>
          <p:nvPr/>
        </p:nvSpPr>
        <p:spPr>
          <a:xfrm>
            <a:off x="95617" y="2565556"/>
            <a:ext cx="715456" cy="648072"/>
          </a:xfrm>
          <a:prstGeom prst="rightArrow">
            <a:avLst/>
          </a:prstGeom>
          <a:solidFill>
            <a:schemeClr val="bg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95617" y="3722861"/>
            <a:ext cx="715456" cy="648072"/>
          </a:xfrm>
          <a:prstGeom prst="rightArrow">
            <a:avLst/>
          </a:prstGeom>
          <a:solidFill>
            <a:schemeClr val="bg1"/>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4312640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393108541"/>
              </p:ext>
            </p:extLst>
          </p:nvPr>
        </p:nvGraphicFramePr>
        <p:xfrm>
          <a:off x="170481" y="1069383"/>
          <a:ext cx="8725546" cy="536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olo 1"/>
          <p:cNvSpPr txBox="1">
            <a:spLocks/>
          </p:cNvSpPr>
          <p:nvPr/>
        </p:nvSpPr>
        <p:spPr>
          <a:xfrm>
            <a:off x="628650" y="365126"/>
            <a:ext cx="78867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b="1" dirty="0" smtClean="0"/>
              <a:t>ELEMENTI DI QUALITA’</a:t>
            </a:r>
            <a:endParaRPr lang="it-IT" b="1" dirty="0"/>
          </a:p>
        </p:txBody>
      </p:sp>
    </p:spTree>
    <p:extLst>
      <p:ext uri="{BB962C8B-B14F-4D97-AF65-F5344CB8AC3E}">
        <p14:creationId xmlns:p14="http://schemas.microsoft.com/office/powerpoint/2010/main" val="129377236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p14="http://schemas.microsoft.com/office/powerpoint/2010/main" val="2131466023"/>
              </p:ext>
            </p:extLst>
          </p:nvPr>
        </p:nvGraphicFramePr>
        <p:xfrm>
          <a:off x="263471" y="1208869"/>
          <a:ext cx="8741044" cy="522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olo 1"/>
          <p:cNvSpPr txBox="1">
            <a:spLocks/>
          </p:cNvSpPr>
          <p:nvPr/>
        </p:nvSpPr>
        <p:spPr>
          <a:xfrm>
            <a:off x="628650" y="365126"/>
            <a:ext cx="7886700"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it-IT" b="1" dirty="0" smtClean="0"/>
              <a:t>ELEMENTI DI QUALITA’</a:t>
            </a:r>
            <a:endParaRPr lang="it-IT" b="1" dirty="0"/>
          </a:p>
        </p:txBody>
      </p:sp>
    </p:spTree>
    <p:extLst>
      <p:ext uri="{BB962C8B-B14F-4D97-AF65-F5344CB8AC3E}">
        <p14:creationId xmlns:p14="http://schemas.microsoft.com/office/powerpoint/2010/main" val="38185528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0066"/>
            </a:gs>
            <a:gs pos="42000">
              <a:srgbClr val="FF3399"/>
            </a:gs>
            <a:gs pos="51315">
              <a:srgbClr val="FF3399"/>
            </a:gs>
            <a:gs pos="71667">
              <a:srgbClr val="FF3399"/>
            </a:gs>
            <a:gs pos="75000">
              <a:srgbClr val="FF3399"/>
            </a:gs>
            <a:gs pos="100000">
              <a:srgbClr val="FF9933"/>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TEMATICHE</a:t>
            </a:r>
            <a:endParaRPr lang="it-IT" dirty="0"/>
          </a:p>
        </p:txBody>
      </p:sp>
      <p:sp>
        <p:nvSpPr>
          <p:cNvPr id="3" name="Segnaposto contenuto 2"/>
          <p:cNvSpPr>
            <a:spLocks noGrp="1"/>
          </p:cNvSpPr>
          <p:nvPr>
            <p:ph idx="1"/>
          </p:nvPr>
        </p:nvSpPr>
        <p:spPr>
          <a:xfrm>
            <a:off x="753341" y="2770392"/>
            <a:ext cx="7886700" cy="1967862"/>
          </a:xfrm>
          <a:solidFill>
            <a:schemeClr val="bg1"/>
          </a:solidFill>
        </p:spPr>
        <p:txBody>
          <a:bodyPr>
            <a:normAutofit/>
          </a:bodyPr>
          <a:lstStyle/>
          <a:p>
            <a:pPr algn="ctr">
              <a:lnSpc>
                <a:spcPct val="150000"/>
              </a:lnSpc>
              <a:spcBef>
                <a:spcPts val="0"/>
              </a:spcBef>
            </a:pPr>
            <a:r>
              <a:rPr lang="it-IT" sz="2400" dirty="0" smtClean="0"/>
              <a:t> La nota MIUR </a:t>
            </a:r>
            <a:r>
              <a:rPr lang="it-IT" sz="2400" dirty="0" smtClean="0"/>
              <a:t>indica le tematiche da affrontare nel corso delle </a:t>
            </a:r>
            <a:r>
              <a:rPr lang="it-IT" sz="2400" dirty="0" smtClean="0"/>
              <a:t>In iniziative </a:t>
            </a:r>
            <a:r>
              <a:rPr lang="it-IT" sz="2400" dirty="0"/>
              <a:t>formative </a:t>
            </a:r>
            <a:r>
              <a:rPr lang="it-IT" sz="2400" dirty="0" smtClean="0"/>
              <a:t>relative al Piano di  ogni ambito territoriale.</a:t>
            </a:r>
            <a:endParaRPr lang="it-IT" sz="2400" dirty="0"/>
          </a:p>
          <a:p>
            <a:endParaRPr lang="it-IT" dirty="0"/>
          </a:p>
        </p:txBody>
      </p:sp>
      <p:sp>
        <p:nvSpPr>
          <p:cNvPr id="4" name="Ovale 3"/>
          <p:cNvSpPr/>
          <p:nvPr/>
        </p:nvSpPr>
        <p:spPr>
          <a:xfrm>
            <a:off x="6710766" y="365126"/>
            <a:ext cx="1731834" cy="175814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600" b="1" dirty="0" smtClean="0">
              <a:solidFill>
                <a:schemeClr val="tx1"/>
              </a:solidFill>
            </a:endParaRPr>
          </a:p>
          <a:p>
            <a:pPr algn="ctr"/>
            <a:endParaRPr lang="it-IT" sz="1600" b="1" dirty="0">
              <a:solidFill>
                <a:schemeClr val="tx1"/>
              </a:solidFill>
            </a:endParaRPr>
          </a:p>
          <a:p>
            <a:pPr algn="ctr"/>
            <a:r>
              <a:rPr lang="it-IT" sz="1600" b="1" dirty="0" smtClean="0">
                <a:solidFill>
                  <a:schemeClr val="tx1"/>
                </a:solidFill>
              </a:rPr>
              <a:t>Nota MIUR 50912/2918</a:t>
            </a:r>
            <a:endParaRPr lang="it-IT" sz="1600" b="1" dirty="0">
              <a:solidFill>
                <a:schemeClr val="tx1"/>
              </a:solidFill>
            </a:endParaRP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1418" y="499632"/>
            <a:ext cx="668215" cy="646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1712628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792</TotalTime>
  <Words>2405</Words>
  <Application>Microsoft Office PowerPoint</Application>
  <PresentationFormat>Presentazione su schermo (4:3)</PresentationFormat>
  <Paragraphs>198</Paragraphs>
  <Slides>30</Slides>
  <Notes>13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30</vt:i4>
      </vt:variant>
    </vt:vector>
  </HeadingPairs>
  <TitlesOfParts>
    <vt:vector size="38" baseType="lpstr">
      <vt:lpstr>Arial</vt:lpstr>
      <vt:lpstr>Calibri</vt:lpstr>
      <vt:lpstr>Calibri Light</vt:lpstr>
      <vt:lpstr>Palace Script MT</vt:lpstr>
      <vt:lpstr>Tahoma</vt:lpstr>
      <vt:lpstr>Times New Roman</vt:lpstr>
      <vt:lpstr>Verdana</vt:lpstr>
      <vt:lpstr>Tema di Office</vt:lpstr>
      <vt:lpstr>Presentazione standard di PowerPoint</vt:lpstr>
      <vt:lpstr>Presentazione standard di PowerPoint</vt:lpstr>
      <vt:lpstr>Le previsioni del vigente CCNL</vt:lpstr>
      <vt:lpstr>LA CONVERGENZA DI RISORSE </vt:lpstr>
      <vt:lpstr>Obiettivi del Piano</vt:lpstr>
      <vt:lpstr>Bisogni della scuola e bisogni dei docenti:  la sintesi</vt:lpstr>
      <vt:lpstr>Presentazione standard di PowerPoint</vt:lpstr>
      <vt:lpstr>Presentazione standard di PowerPoint</vt:lpstr>
      <vt:lpstr>LE TEMATICHE</vt:lpstr>
      <vt:lpstr>Presentazione standard di PowerPoint</vt:lpstr>
      <vt:lpstr>Presentazione standard di PowerPoint</vt:lpstr>
      <vt:lpstr>Presentazione standard di PowerPoint</vt:lpstr>
      <vt:lpstr>Aspetti metodologici</vt:lpstr>
      <vt:lpstr>Fasi di sviluppo della competenza del docente</vt:lpstr>
      <vt:lpstr>La formazione avanzata</vt:lpstr>
      <vt:lpstr>Presentazione standard di PowerPoint</vt:lpstr>
      <vt:lpstr>Presentazione standard di PowerPoint</vt:lpstr>
      <vt:lpstr>Standard di qualità delle iniziative di formazione</vt:lpstr>
      <vt:lpstr>Standard professionali</vt:lpstr>
      <vt:lpstr>Documentazione a corredo della formazione in servizio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HP</dc:creator>
  <cp:lastModifiedBy>Pc</cp:lastModifiedBy>
  <cp:revision>88</cp:revision>
  <dcterms:created xsi:type="dcterms:W3CDTF">2018-06-22T18:27:06Z</dcterms:created>
  <dcterms:modified xsi:type="dcterms:W3CDTF">2019-01-20T12:56:07Z</dcterms:modified>
</cp:coreProperties>
</file>